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2"/>
    <p:restoredTop sz="95934"/>
  </p:normalViewPr>
  <p:slideViewPr>
    <p:cSldViewPr snapToGrid="0" snapToObjects="1">
      <p:cViewPr varScale="1">
        <p:scale>
          <a:sx n="78" d="100"/>
          <a:sy n="78" d="100"/>
        </p:scale>
        <p:origin x="12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 Cantile" userId="c695e327-f0c4-4aa5-9817-e2d0cf7566a6" providerId="ADAL" clId="{976CB3A2-0A7A-4C02-9F2E-513EBE64CD21}"/>
    <pc:docChg chg="delSld modSld">
      <pc:chgData name="Carlo Cantile" userId="c695e327-f0c4-4aa5-9817-e2d0cf7566a6" providerId="ADAL" clId="{976CB3A2-0A7A-4C02-9F2E-513EBE64CD21}" dt="2021-01-29T10:37:26.557" v="6" actId="47"/>
      <pc:docMkLst>
        <pc:docMk/>
      </pc:docMkLst>
      <pc:sldChg chg="modSp mod">
        <pc:chgData name="Carlo Cantile" userId="c695e327-f0c4-4aa5-9817-e2d0cf7566a6" providerId="ADAL" clId="{976CB3A2-0A7A-4C02-9F2E-513EBE64CD21}" dt="2021-01-27T11:06:13.630" v="5" actId="20577"/>
        <pc:sldMkLst>
          <pc:docMk/>
          <pc:sldMk cId="91362903" sldId="259"/>
        </pc:sldMkLst>
        <pc:graphicFrameChg chg="modGraphic">
          <ac:chgData name="Carlo Cantile" userId="c695e327-f0c4-4aa5-9817-e2d0cf7566a6" providerId="ADAL" clId="{976CB3A2-0A7A-4C02-9F2E-513EBE64CD21}" dt="2021-01-27T11:06:13.630" v="5" actId="20577"/>
          <ac:graphicFrameMkLst>
            <pc:docMk/>
            <pc:sldMk cId="91362903" sldId="259"/>
            <ac:graphicFrameMk id="5" creationId="{7B005E60-1400-1349-82EB-7E610CF195A4}"/>
          </ac:graphicFrameMkLst>
        </pc:graphicFrameChg>
      </pc:sldChg>
      <pc:sldChg chg="del">
        <pc:chgData name="Carlo Cantile" userId="c695e327-f0c4-4aa5-9817-e2d0cf7566a6" providerId="ADAL" clId="{976CB3A2-0A7A-4C02-9F2E-513EBE64CD21}" dt="2021-01-29T10:37:26.557" v="6" actId="47"/>
        <pc:sldMkLst>
          <pc:docMk/>
          <pc:sldMk cId="2606399051" sldId="265"/>
        </pc:sldMkLst>
      </pc:sldChg>
      <pc:sldChg chg="del">
        <pc:chgData name="Carlo Cantile" userId="c695e327-f0c4-4aa5-9817-e2d0cf7566a6" providerId="ADAL" clId="{976CB3A2-0A7A-4C02-9F2E-513EBE64CD21}" dt="2021-01-27T10:12:41.052" v="2" actId="47"/>
        <pc:sldMkLst>
          <pc:docMk/>
          <pc:sldMk cId="1402590619" sldId="267"/>
        </pc:sldMkLst>
      </pc:sldChg>
      <pc:sldChg chg="del">
        <pc:chgData name="Carlo Cantile" userId="c695e327-f0c4-4aa5-9817-e2d0cf7566a6" providerId="ADAL" clId="{976CB3A2-0A7A-4C02-9F2E-513EBE64CD21}" dt="2021-01-27T10:12:43.779" v="3" actId="47"/>
        <pc:sldMkLst>
          <pc:docMk/>
          <pc:sldMk cId="2564007866" sldId="268"/>
        </pc:sldMkLst>
      </pc:sldChg>
      <pc:sldChg chg="del">
        <pc:chgData name="Carlo Cantile" userId="c695e327-f0c4-4aa5-9817-e2d0cf7566a6" providerId="ADAL" clId="{976CB3A2-0A7A-4C02-9F2E-513EBE64CD21}" dt="2021-01-27T10:12:46.149" v="4" actId="47"/>
        <pc:sldMkLst>
          <pc:docMk/>
          <pc:sldMk cId="2673726561" sldId="269"/>
        </pc:sldMkLst>
      </pc:sldChg>
      <pc:sldChg chg="del">
        <pc:chgData name="Carlo Cantile" userId="c695e327-f0c4-4aa5-9817-e2d0cf7566a6" providerId="ADAL" clId="{976CB3A2-0A7A-4C02-9F2E-513EBE64CD21}" dt="2021-01-27T10:12:25.470" v="1" actId="47"/>
        <pc:sldMkLst>
          <pc:docMk/>
          <pc:sldMk cId="4165643447" sldId="271"/>
        </pc:sldMkLst>
      </pc:sldChg>
      <pc:sldChg chg="del">
        <pc:chgData name="Carlo Cantile" userId="c695e327-f0c4-4aa5-9817-e2d0cf7566a6" providerId="ADAL" clId="{976CB3A2-0A7A-4C02-9F2E-513EBE64CD21}" dt="2021-01-27T10:12:23.305" v="0" actId="47"/>
        <pc:sldMkLst>
          <pc:docMk/>
          <pc:sldMk cId="1213798044" sldId="2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DFF3F-E5C8-E742-98BB-B54785306F34}" type="doc">
      <dgm:prSet loTypeId="urn:microsoft.com/office/officeart/2008/layout/HalfCircle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5DFDE72-9C8B-B345-B5B6-D23DEA9025CA}">
      <dgm:prSet phldrT="[Testo]"/>
      <dgm:spPr/>
      <dgm:t>
        <a:bodyPr/>
        <a:lstStyle/>
        <a:p>
          <a:r>
            <a:rPr lang="it-IT" dirty="0"/>
            <a:t>Direttore</a:t>
          </a:r>
        </a:p>
        <a:p>
          <a:r>
            <a:rPr lang="it-IT" dirty="0"/>
            <a:t>Vice-Direttore</a:t>
          </a:r>
        </a:p>
      </dgm:t>
    </dgm:pt>
    <dgm:pt modelId="{1B0E0920-34CA-FA49-B15B-2BC06C8C077D}" type="parTrans" cxnId="{D1BF7FB7-583E-D64F-BDAB-D36D7328FB37}">
      <dgm:prSet/>
      <dgm:spPr/>
      <dgm:t>
        <a:bodyPr/>
        <a:lstStyle/>
        <a:p>
          <a:endParaRPr lang="it-IT"/>
        </a:p>
      </dgm:t>
    </dgm:pt>
    <dgm:pt modelId="{331E2802-1CCE-DF44-B50A-6CAF49EAEE80}" type="sibTrans" cxnId="{D1BF7FB7-583E-D64F-BDAB-D36D7328FB37}">
      <dgm:prSet/>
      <dgm:spPr/>
      <dgm:t>
        <a:bodyPr/>
        <a:lstStyle/>
        <a:p>
          <a:endParaRPr lang="it-IT"/>
        </a:p>
      </dgm:t>
    </dgm:pt>
    <dgm:pt modelId="{4859BA64-BB6B-ED47-A9BF-854F3CA76290}" type="asst">
      <dgm:prSet phldrT="[Testo]"/>
      <dgm:spPr/>
      <dgm:t>
        <a:bodyPr/>
        <a:lstStyle/>
        <a:p>
          <a:r>
            <a:rPr lang="it-IT" dirty="0"/>
            <a:t>Segreteria Amministrativa</a:t>
          </a:r>
        </a:p>
      </dgm:t>
    </dgm:pt>
    <dgm:pt modelId="{EFCA34E1-60D0-AD4A-AE55-63732D56AC4D}" type="parTrans" cxnId="{25E5EC56-3358-8C42-915B-9978CC2FB73A}">
      <dgm:prSet/>
      <dgm:spPr/>
      <dgm:t>
        <a:bodyPr/>
        <a:lstStyle/>
        <a:p>
          <a:endParaRPr lang="it-IT"/>
        </a:p>
      </dgm:t>
    </dgm:pt>
    <dgm:pt modelId="{DBFA7371-D17A-0E43-B40E-18160F8A8A5A}" type="sibTrans" cxnId="{25E5EC56-3358-8C42-915B-9978CC2FB73A}">
      <dgm:prSet/>
      <dgm:spPr/>
      <dgm:t>
        <a:bodyPr/>
        <a:lstStyle/>
        <a:p>
          <a:endParaRPr lang="it-IT"/>
        </a:p>
      </dgm:t>
    </dgm:pt>
    <dgm:pt modelId="{4A5F73AD-1A93-6342-97DB-116D78E45CFD}">
      <dgm:prSet phldrT="[Testo]"/>
      <dgm:spPr/>
      <dgm:t>
        <a:bodyPr/>
        <a:lstStyle/>
        <a:p>
          <a:r>
            <a:rPr lang="it-IT" dirty="0"/>
            <a:t>Consiglio</a:t>
          </a:r>
        </a:p>
      </dgm:t>
    </dgm:pt>
    <dgm:pt modelId="{3BAD8F2B-B053-F646-921B-DCC7DE565418}" type="parTrans" cxnId="{BE312A6B-743B-694C-97BB-B6AEC5B65FE1}">
      <dgm:prSet/>
      <dgm:spPr/>
      <dgm:t>
        <a:bodyPr/>
        <a:lstStyle/>
        <a:p>
          <a:endParaRPr lang="it-IT"/>
        </a:p>
      </dgm:t>
    </dgm:pt>
    <dgm:pt modelId="{BC2301C7-A8C5-9A4C-BB3F-10E6F837297E}" type="sibTrans" cxnId="{BE312A6B-743B-694C-97BB-B6AEC5B65FE1}">
      <dgm:prSet/>
      <dgm:spPr/>
      <dgm:t>
        <a:bodyPr/>
        <a:lstStyle/>
        <a:p>
          <a:endParaRPr lang="it-IT"/>
        </a:p>
      </dgm:t>
    </dgm:pt>
    <dgm:pt modelId="{8AD1C001-17E4-A448-9785-2874D056780B}">
      <dgm:prSet phldrT="[Testo]"/>
      <dgm:spPr/>
      <dgm:t>
        <a:bodyPr/>
        <a:lstStyle/>
        <a:p>
          <a:r>
            <a:rPr lang="it-IT" dirty="0"/>
            <a:t>Commissione Paritetica</a:t>
          </a:r>
        </a:p>
      </dgm:t>
    </dgm:pt>
    <dgm:pt modelId="{DE3F7C77-DD8F-824C-BDCD-B2A85A70FE33}" type="parTrans" cxnId="{AFDD7767-3F1F-654C-8CCF-6AD9000E8537}">
      <dgm:prSet/>
      <dgm:spPr/>
      <dgm:t>
        <a:bodyPr/>
        <a:lstStyle/>
        <a:p>
          <a:endParaRPr lang="it-IT"/>
        </a:p>
      </dgm:t>
    </dgm:pt>
    <dgm:pt modelId="{B01241B4-DDF8-5A4F-AF5E-A84FFC73D224}" type="sibTrans" cxnId="{AFDD7767-3F1F-654C-8CCF-6AD9000E8537}">
      <dgm:prSet/>
      <dgm:spPr/>
      <dgm:t>
        <a:bodyPr/>
        <a:lstStyle/>
        <a:p>
          <a:endParaRPr lang="it-IT"/>
        </a:p>
      </dgm:t>
    </dgm:pt>
    <dgm:pt modelId="{82C7E0BB-D34B-6841-81F9-BBE30433B0BA}" type="asst">
      <dgm:prSet phldrT="[Testo]"/>
      <dgm:spPr/>
      <dgm:t>
        <a:bodyPr/>
        <a:lstStyle/>
        <a:p>
          <a:r>
            <a:rPr lang="it-IT" dirty="0"/>
            <a:t>Delegati del Direttore</a:t>
          </a:r>
        </a:p>
      </dgm:t>
    </dgm:pt>
    <dgm:pt modelId="{33ADD629-2988-B342-AB69-E022BA0F36CF}" type="parTrans" cxnId="{A7C87D75-8283-B74B-84D3-15F0AA0BF7EC}">
      <dgm:prSet/>
      <dgm:spPr/>
      <dgm:t>
        <a:bodyPr/>
        <a:lstStyle/>
        <a:p>
          <a:endParaRPr lang="it-IT"/>
        </a:p>
      </dgm:t>
    </dgm:pt>
    <dgm:pt modelId="{AA42BFDF-F7CE-494D-8549-8BA26B14DE29}" type="sibTrans" cxnId="{A7C87D75-8283-B74B-84D3-15F0AA0BF7EC}">
      <dgm:prSet/>
      <dgm:spPr/>
      <dgm:t>
        <a:bodyPr/>
        <a:lstStyle/>
        <a:p>
          <a:endParaRPr lang="it-IT"/>
        </a:p>
      </dgm:t>
    </dgm:pt>
    <dgm:pt modelId="{65B95C77-4295-F84B-811E-42469C4CBE9B}">
      <dgm:prSet phldrT="[Testo]"/>
      <dgm:spPr/>
      <dgm:t>
        <a:bodyPr/>
        <a:lstStyle/>
        <a:p>
          <a:r>
            <a:rPr lang="it-IT" dirty="0"/>
            <a:t>ODV</a:t>
          </a:r>
        </a:p>
      </dgm:t>
    </dgm:pt>
    <dgm:pt modelId="{68C77F2C-8E78-7E44-B4A0-AD913609D271}" type="parTrans" cxnId="{D7A597B0-F3DD-B74F-8DDF-2A1623A22432}">
      <dgm:prSet/>
      <dgm:spPr/>
      <dgm:t>
        <a:bodyPr/>
        <a:lstStyle/>
        <a:p>
          <a:endParaRPr lang="it-IT"/>
        </a:p>
      </dgm:t>
    </dgm:pt>
    <dgm:pt modelId="{FA1FD8D6-F1B2-8F43-B460-B6DAC3B236F8}" type="sibTrans" cxnId="{D7A597B0-F3DD-B74F-8DDF-2A1623A22432}">
      <dgm:prSet/>
      <dgm:spPr/>
      <dgm:t>
        <a:bodyPr/>
        <a:lstStyle/>
        <a:p>
          <a:endParaRPr lang="it-IT"/>
        </a:p>
      </dgm:t>
    </dgm:pt>
    <dgm:pt modelId="{0F0EC9F2-AF2E-974B-BE93-6FB8BD346E41}" type="asst">
      <dgm:prSet phldrT="[Testo]"/>
      <dgm:spPr/>
      <dgm:t>
        <a:bodyPr/>
        <a:lstStyle/>
        <a:p>
          <a:r>
            <a:rPr lang="it-IT" dirty="0"/>
            <a:t>Giunta</a:t>
          </a:r>
        </a:p>
      </dgm:t>
    </dgm:pt>
    <dgm:pt modelId="{35860314-C59A-CD4B-BBB3-2F33EC04627C}" type="parTrans" cxnId="{B450C0CF-5D66-4C42-B561-9C44448CD172}">
      <dgm:prSet/>
      <dgm:spPr/>
      <dgm:t>
        <a:bodyPr/>
        <a:lstStyle/>
        <a:p>
          <a:endParaRPr lang="it-IT"/>
        </a:p>
      </dgm:t>
    </dgm:pt>
    <dgm:pt modelId="{C42870EA-5794-5348-B074-D9A58CA5D1A3}" type="sibTrans" cxnId="{B450C0CF-5D66-4C42-B561-9C44448CD172}">
      <dgm:prSet/>
      <dgm:spPr/>
      <dgm:t>
        <a:bodyPr/>
        <a:lstStyle/>
        <a:p>
          <a:endParaRPr lang="it-IT"/>
        </a:p>
      </dgm:t>
    </dgm:pt>
    <dgm:pt modelId="{116416CA-B438-F842-9617-DBF90F318A36}">
      <dgm:prSet phldrT="[Testo]"/>
      <dgm:spPr/>
      <dgm:t>
        <a:bodyPr/>
        <a:lstStyle/>
        <a:p>
          <a:r>
            <a:rPr lang="it-IT" dirty="0"/>
            <a:t>Consigli </a:t>
          </a:r>
          <a:r>
            <a:rPr lang="it-IT" dirty="0" err="1"/>
            <a:t>CdS</a:t>
          </a:r>
          <a:r>
            <a:rPr lang="it-IT" dirty="0"/>
            <a:t>, Scuole, Master</a:t>
          </a:r>
        </a:p>
      </dgm:t>
    </dgm:pt>
    <dgm:pt modelId="{523BF560-6A19-E346-88A8-B27E426D0BDB}" type="parTrans" cxnId="{34332736-614C-694C-BF41-545F82AE9283}">
      <dgm:prSet/>
      <dgm:spPr/>
      <dgm:t>
        <a:bodyPr/>
        <a:lstStyle/>
        <a:p>
          <a:endParaRPr lang="it-IT"/>
        </a:p>
      </dgm:t>
    </dgm:pt>
    <dgm:pt modelId="{8C910594-6CD9-454A-8A93-2EA8F2D588D5}" type="sibTrans" cxnId="{34332736-614C-694C-BF41-545F82AE9283}">
      <dgm:prSet/>
      <dgm:spPr/>
      <dgm:t>
        <a:bodyPr/>
        <a:lstStyle/>
        <a:p>
          <a:endParaRPr lang="it-IT"/>
        </a:p>
      </dgm:t>
    </dgm:pt>
    <dgm:pt modelId="{1591CA55-02DD-9C48-AE19-A2477E84F74F}" type="pres">
      <dgm:prSet presAssocID="{C88DFF3F-E5C8-E742-98BB-B54785306F3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86B77B0-95B2-5C40-9073-DE5225D19F0D}" type="pres">
      <dgm:prSet presAssocID="{85DFDE72-9C8B-B345-B5B6-D23DEA9025CA}" presName="hierRoot1" presStyleCnt="0">
        <dgm:presLayoutVars>
          <dgm:hierBranch val="init"/>
        </dgm:presLayoutVars>
      </dgm:prSet>
      <dgm:spPr/>
    </dgm:pt>
    <dgm:pt modelId="{BF48BAF1-0202-184A-B105-1C20F02A00C3}" type="pres">
      <dgm:prSet presAssocID="{85DFDE72-9C8B-B345-B5B6-D23DEA9025CA}" presName="rootComposite1" presStyleCnt="0"/>
      <dgm:spPr/>
    </dgm:pt>
    <dgm:pt modelId="{47B96C38-9E5B-114E-A329-D266D956F9A3}" type="pres">
      <dgm:prSet presAssocID="{85DFDE72-9C8B-B345-B5B6-D23DEA9025CA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FFCCD40-7649-3748-89BC-F9907FBEFFA2}" type="pres">
      <dgm:prSet presAssocID="{85DFDE72-9C8B-B345-B5B6-D23DEA9025CA}" presName="topArc1" presStyleLbl="parChTrans1D1" presStyleIdx="0" presStyleCnt="16"/>
      <dgm:spPr/>
    </dgm:pt>
    <dgm:pt modelId="{06025DE6-27DC-954E-93FC-D59A05DE3D5E}" type="pres">
      <dgm:prSet presAssocID="{85DFDE72-9C8B-B345-B5B6-D23DEA9025CA}" presName="bottomArc1" presStyleLbl="parChTrans1D1" presStyleIdx="1" presStyleCnt="16"/>
      <dgm:spPr/>
    </dgm:pt>
    <dgm:pt modelId="{F2829DAF-B3D4-FE41-AB64-1F02AEBE919A}" type="pres">
      <dgm:prSet presAssocID="{85DFDE72-9C8B-B345-B5B6-D23DEA9025CA}" presName="topConnNode1" presStyleLbl="node1" presStyleIdx="0" presStyleCnt="0"/>
      <dgm:spPr/>
      <dgm:t>
        <a:bodyPr/>
        <a:lstStyle/>
        <a:p>
          <a:endParaRPr lang="en-GB"/>
        </a:p>
      </dgm:t>
    </dgm:pt>
    <dgm:pt modelId="{7AF1A64C-145C-9147-B329-4E367B98BA43}" type="pres">
      <dgm:prSet presAssocID="{85DFDE72-9C8B-B345-B5B6-D23DEA9025CA}" presName="hierChild2" presStyleCnt="0"/>
      <dgm:spPr/>
    </dgm:pt>
    <dgm:pt modelId="{F402C532-1275-C24F-AE8E-6CE75C786D2B}" type="pres">
      <dgm:prSet presAssocID="{3BAD8F2B-B053-F646-921B-DCC7DE565418}" presName="Name28" presStyleLbl="parChTrans1D2" presStyleIdx="0" presStyleCnt="7"/>
      <dgm:spPr/>
      <dgm:t>
        <a:bodyPr/>
        <a:lstStyle/>
        <a:p>
          <a:endParaRPr lang="en-GB"/>
        </a:p>
      </dgm:t>
    </dgm:pt>
    <dgm:pt modelId="{DB7E665E-A1C7-EF45-A4C9-701B29481B31}" type="pres">
      <dgm:prSet presAssocID="{4A5F73AD-1A93-6342-97DB-116D78E45CFD}" presName="hierRoot2" presStyleCnt="0">
        <dgm:presLayoutVars>
          <dgm:hierBranch val="init"/>
        </dgm:presLayoutVars>
      </dgm:prSet>
      <dgm:spPr/>
    </dgm:pt>
    <dgm:pt modelId="{E05C17AC-2A78-C142-8080-AC9BBEC47895}" type="pres">
      <dgm:prSet presAssocID="{4A5F73AD-1A93-6342-97DB-116D78E45CFD}" presName="rootComposite2" presStyleCnt="0"/>
      <dgm:spPr/>
    </dgm:pt>
    <dgm:pt modelId="{05E25ADC-3965-C84B-BED8-84D7781628CA}" type="pres">
      <dgm:prSet presAssocID="{4A5F73AD-1A93-6342-97DB-116D78E45CF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1707C5-5975-D649-BBF6-FA5B485506CD}" type="pres">
      <dgm:prSet presAssocID="{4A5F73AD-1A93-6342-97DB-116D78E45CFD}" presName="topArc2" presStyleLbl="parChTrans1D1" presStyleIdx="2" presStyleCnt="16"/>
      <dgm:spPr/>
    </dgm:pt>
    <dgm:pt modelId="{1DCE7A05-CE85-364D-B592-7D4D04D977E8}" type="pres">
      <dgm:prSet presAssocID="{4A5F73AD-1A93-6342-97DB-116D78E45CFD}" presName="bottomArc2" presStyleLbl="parChTrans1D1" presStyleIdx="3" presStyleCnt="16"/>
      <dgm:spPr/>
    </dgm:pt>
    <dgm:pt modelId="{8B0C4A73-B2AB-5044-A45E-1B7008274C53}" type="pres">
      <dgm:prSet presAssocID="{4A5F73AD-1A93-6342-97DB-116D78E45CFD}" presName="topConnNode2" presStyleLbl="node2" presStyleIdx="0" presStyleCnt="0"/>
      <dgm:spPr/>
      <dgm:t>
        <a:bodyPr/>
        <a:lstStyle/>
        <a:p>
          <a:endParaRPr lang="en-GB"/>
        </a:p>
      </dgm:t>
    </dgm:pt>
    <dgm:pt modelId="{551EF861-ED7D-4C41-8E8C-BC72E618A097}" type="pres">
      <dgm:prSet presAssocID="{4A5F73AD-1A93-6342-97DB-116D78E45CFD}" presName="hierChild4" presStyleCnt="0"/>
      <dgm:spPr/>
    </dgm:pt>
    <dgm:pt modelId="{8FA34FA9-F795-694A-B191-EF7ED7E9D510}" type="pres">
      <dgm:prSet presAssocID="{4A5F73AD-1A93-6342-97DB-116D78E45CFD}" presName="hierChild5" presStyleCnt="0"/>
      <dgm:spPr/>
    </dgm:pt>
    <dgm:pt modelId="{797CEAE3-6401-1940-9EA2-683846A6BF4A}" type="pres">
      <dgm:prSet presAssocID="{523BF560-6A19-E346-88A8-B27E426D0BDB}" presName="Name28" presStyleLbl="parChTrans1D2" presStyleIdx="1" presStyleCnt="7"/>
      <dgm:spPr/>
      <dgm:t>
        <a:bodyPr/>
        <a:lstStyle/>
        <a:p>
          <a:endParaRPr lang="en-GB"/>
        </a:p>
      </dgm:t>
    </dgm:pt>
    <dgm:pt modelId="{45CF4010-8050-7343-B816-A99681222EA0}" type="pres">
      <dgm:prSet presAssocID="{116416CA-B438-F842-9617-DBF90F318A36}" presName="hierRoot2" presStyleCnt="0">
        <dgm:presLayoutVars>
          <dgm:hierBranch val="init"/>
        </dgm:presLayoutVars>
      </dgm:prSet>
      <dgm:spPr/>
    </dgm:pt>
    <dgm:pt modelId="{8AD7F8D4-F047-4241-BB40-2F8DE47B4259}" type="pres">
      <dgm:prSet presAssocID="{116416CA-B438-F842-9617-DBF90F318A36}" presName="rootComposite2" presStyleCnt="0"/>
      <dgm:spPr/>
    </dgm:pt>
    <dgm:pt modelId="{8E45169C-E1D7-A348-A6FE-35F4E9F38491}" type="pres">
      <dgm:prSet presAssocID="{116416CA-B438-F842-9617-DBF90F318A3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2ECBD1-C2AE-F84D-97ED-2650792D113E}" type="pres">
      <dgm:prSet presAssocID="{116416CA-B438-F842-9617-DBF90F318A36}" presName="topArc2" presStyleLbl="parChTrans1D1" presStyleIdx="4" presStyleCnt="16"/>
      <dgm:spPr/>
    </dgm:pt>
    <dgm:pt modelId="{7C24DA13-69CA-014A-AD4E-B6DA7193E349}" type="pres">
      <dgm:prSet presAssocID="{116416CA-B438-F842-9617-DBF90F318A36}" presName="bottomArc2" presStyleLbl="parChTrans1D1" presStyleIdx="5" presStyleCnt="16"/>
      <dgm:spPr/>
    </dgm:pt>
    <dgm:pt modelId="{A0EFA888-51B3-244A-B49B-067D0B15F18E}" type="pres">
      <dgm:prSet presAssocID="{116416CA-B438-F842-9617-DBF90F318A36}" presName="topConnNode2" presStyleLbl="node2" presStyleIdx="0" presStyleCnt="0"/>
      <dgm:spPr/>
      <dgm:t>
        <a:bodyPr/>
        <a:lstStyle/>
        <a:p>
          <a:endParaRPr lang="en-GB"/>
        </a:p>
      </dgm:t>
    </dgm:pt>
    <dgm:pt modelId="{6795EA39-723A-594A-8D42-196B389F0DF0}" type="pres">
      <dgm:prSet presAssocID="{116416CA-B438-F842-9617-DBF90F318A36}" presName="hierChild4" presStyleCnt="0"/>
      <dgm:spPr/>
    </dgm:pt>
    <dgm:pt modelId="{21EE00EA-75AF-1E4F-91C6-791616857E8F}" type="pres">
      <dgm:prSet presAssocID="{116416CA-B438-F842-9617-DBF90F318A36}" presName="hierChild5" presStyleCnt="0"/>
      <dgm:spPr/>
    </dgm:pt>
    <dgm:pt modelId="{3FB16821-2A0C-3E4A-80B6-99A0CBCD8751}" type="pres">
      <dgm:prSet presAssocID="{DE3F7C77-DD8F-824C-BDCD-B2A85A70FE33}" presName="Name28" presStyleLbl="parChTrans1D2" presStyleIdx="2" presStyleCnt="7"/>
      <dgm:spPr/>
      <dgm:t>
        <a:bodyPr/>
        <a:lstStyle/>
        <a:p>
          <a:endParaRPr lang="en-GB"/>
        </a:p>
      </dgm:t>
    </dgm:pt>
    <dgm:pt modelId="{AF4C8E5C-FCA4-A443-B253-9ED65388807A}" type="pres">
      <dgm:prSet presAssocID="{8AD1C001-17E4-A448-9785-2874D056780B}" presName="hierRoot2" presStyleCnt="0">
        <dgm:presLayoutVars>
          <dgm:hierBranch val="init"/>
        </dgm:presLayoutVars>
      </dgm:prSet>
      <dgm:spPr/>
    </dgm:pt>
    <dgm:pt modelId="{03326D8A-F67C-0141-8C9D-0927FAFB5F74}" type="pres">
      <dgm:prSet presAssocID="{8AD1C001-17E4-A448-9785-2874D056780B}" presName="rootComposite2" presStyleCnt="0"/>
      <dgm:spPr/>
    </dgm:pt>
    <dgm:pt modelId="{88FA1179-617A-C244-8F05-4D39F6BFAC1D}" type="pres">
      <dgm:prSet presAssocID="{8AD1C001-17E4-A448-9785-2874D056780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236EDF-4260-4243-9F5C-9C650C67ECF7}" type="pres">
      <dgm:prSet presAssocID="{8AD1C001-17E4-A448-9785-2874D056780B}" presName="topArc2" presStyleLbl="parChTrans1D1" presStyleIdx="6" presStyleCnt="16"/>
      <dgm:spPr/>
    </dgm:pt>
    <dgm:pt modelId="{3D10AF03-880A-BD40-AB59-0FE1C930F4C0}" type="pres">
      <dgm:prSet presAssocID="{8AD1C001-17E4-A448-9785-2874D056780B}" presName="bottomArc2" presStyleLbl="parChTrans1D1" presStyleIdx="7" presStyleCnt="16"/>
      <dgm:spPr/>
    </dgm:pt>
    <dgm:pt modelId="{E4959246-97DA-7641-BD9B-5281F696B781}" type="pres">
      <dgm:prSet presAssocID="{8AD1C001-17E4-A448-9785-2874D056780B}" presName="topConnNode2" presStyleLbl="node2" presStyleIdx="0" presStyleCnt="0"/>
      <dgm:spPr/>
      <dgm:t>
        <a:bodyPr/>
        <a:lstStyle/>
        <a:p>
          <a:endParaRPr lang="en-GB"/>
        </a:p>
      </dgm:t>
    </dgm:pt>
    <dgm:pt modelId="{A8C8E8C7-B4BC-C848-8383-174698DD8ED9}" type="pres">
      <dgm:prSet presAssocID="{8AD1C001-17E4-A448-9785-2874D056780B}" presName="hierChild4" presStyleCnt="0"/>
      <dgm:spPr/>
    </dgm:pt>
    <dgm:pt modelId="{330D6CA9-56E6-944D-9810-5B328F13F1E4}" type="pres">
      <dgm:prSet presAssocID="{8AD1C001-17E4-A448-9785-2874D056780B}" presName="hierChild5" presStyleCnt="0"/>
      <dgm:spPr/>
    </dgm:pt>
    <dgm:pt modelId="{7010192F-EFA6-3F46-96E5-D6A3052DD5CA}" type="pres">
      <dgm:prSet presAssocID="{68C77F2C-8E78-7E44-B4A0-AD913609D271}" presName="Name28" presStyleLbl="parChTrans1D2" presStyleIdx="3" presStyleCnt="7"/>
      <dgm:spPr/>
      <dgm:t>
        <a:bodyPr/>
        <a:lstStyle/>
        <a:p>
          <a:endParaRPr lang="en-GB"/>
        </a:p>
      </dgm:t>
    </dgm:pt>
    <dgm:pt modelId="{CBDCD337-351A-8C47-B33A-E975B0C53AC0}" type="pres">
      <dgm:prSet presAssocID="{65B95C77-4295-F84B-811E-42469C4CBE9B}" presName="hierRoot2" presStyleCnt="0">
        <dgm:presLayoutVars>
          <dgm:hierBranch val="init"/>
        </dgm:presLayoutVars>
      </dgm:prSet>
      <dgm:spPr/>
    </dgm:pt>
    <dgm:pt modelId="{8893049E-57B9-F840-9FB7-B6603B525CCD}" type="pres">
      <dgm:prSet presAssocID="{65B95C77-4295-F84B-811E-42469C4CBE9B}" presName="rootComposite2" presStyleCnt="0"/>
      <dgm:spPr/>
    </dgm:pt>
    <dgm:pt modelId="{C0200E08-0BCB-CD4D-8054-A4B6B0D9D2B4}" type="pres">
      <dgm:prSet presAssocID="{65B95C77-4295-F84B-811E-42469C4CBE9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5CE18B-B399-2F4C-927E-A96F2C9D7CD8}" type="pres">
      <dgm:prSet presAssocID="{65B95C77-4295-F84B-811E-42469C4CBE9B}" presName="topArc2" presStyleLbl="parChTrans1D1" presStyleIdx="8" presStyleCnt="16"/>
      <dgm:spPr/>
    </dgm:pt>
    <dgm:pt modelId="{8C61E52D-3C68-3242-827D-F76321F11ED3}" type="pres">
      <dgm:prSet presAssocID="{65B95C77-4295-F84B-811E-42469C4CBE9B}" presName="bottomArc2" presStyleLbl="parChTrans1D1" presStyleIdx="9" presStyleCnt="16"/>
      <dgm:spPr/>
    </dgm:pt>
    <dgm:pt modelId="{E12E7521-AC9D-1E46-9BA9-A2A41C6D1869}" type="pres">
      <dgm:prSet presAssocID="{65B95C77-4295-F84B-811E-42469C4CBE9B}" presName="topConnNode2" presStyleLbl="node2" presStyleIdx="0" presStyleCnt="0"/>
      <dgm:spPr/>
      <dgm:t>
        <a:bodyPr/>
        <a:lstStyle/>
        <a:p>
          <a:endParaRPr lang="en-GB"/>
        </a:p>
      </dgm:t>
    </dgm:pt>
    <dgm:pt modelId="{BAD4B75F-0F8A-8941-AA02-23564A00C9A2}" type="pres">
      <dgm:prSet presAssocID="{65B95C77-4295-F84B-811E-42469C4CBE9B}" presName="hierChild4" presStyleCnt="0"/>
      <dgm:spPr/>
    </dgm:pt>
    <dgm:pt modelId="{2C642622-3D2B-A84A-9C16-8D12BB03EED2}" type="pres">
      <dgm:prSet presAssocID="{65B95C77-4295-F84B-811E-42469C4CBE9B}" presName="hierChild5" presStyleCnt="0"/>
      <dgm:spPr/>
    </dgm:pt>
    <dgm:pt modelId="{CC90EB8A-6443-1B4E-A106-3C389C3070E0}" type="pres">
      <dgm:prSet presAssocID="{85DFDE72-9C8B-B345-B5B6-D23DEA9025CA}" presName="hierChild3" presStyleCnt="0"/>
      <dgm:spPr/>
    </dgm:pt>
    <dgm:pt modelId="{9790CD59-86ED-E441-B17B-1B1FB088C4B7}" type="pres">
      <dgm:prSet presAssocID="{EFCA34E1-60D0-AD4A-AE55-63732D56AC4D}" presName="Name101" presStyleLbl="parChTrans1D2" presStyleIdx="4" presStyleCnt="7"/>
      <dgm:spPr/>
      <dgm:t>
        <a:bodyPr/>
        <a:lstStyle/>
        <a:p>
          <a:endParaRPr lang="en-GB"/>
        </a:p>
      </dgm:t>
    </dgm:pt>
    <dgm:pt modelId="{C43D8576-D04D-1543-BFE2-A47F4DBECBFF}" type="pres">
      <dgm:prSet presAssocID="{4859BA64-BB6B-ED47-A9BF-854F3CA76290}" presName="hierRoot3" presStyleCnt="0">
        <dgm:presLayoutVars>
          <dgm:hierBranch val="init"/>
        </dgm:presLayoutVars>
      </dgm:prSet>
      <dgm:spPr/>
    </dgm:pt>
    <dgm:pt modelId="{04D8814D-C46C-AC41-B69B-F9763C585BD0}" type="pres">
      <dgm:prSet presAssocID="{4859BA64-BB6B-ED47-A9BF-854F3CA76290}" presName="rootComposite3" presStyleCnt="0"/>
      <dgm:spPr/>
    </dgm:pt>
    <dgm:pt modelId="{7104E659-91CD-8340-9431-F191BEFD40CB}" type="pres">
      <dgm:prSet presAssocID="{4859BA64-BB6B-ED47-A9BF-854F3CA76290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16147F-CEE4-FA4A-B6A9-EEA8A22685AB}" type="pres">
      <dgm:prSet presAssocID="{4859BA64-BB6B-ED47-A9BF-854F3CA76290}" presName="topArc3" presStyleLbl="parChTrans1D1" presStyleIdx="10" presStyleCnt="16"/>
      <dgm:spPr/>
    </dgm:pt>
    <dgm:pt modelId="{D1A03014-C6D0-634A-88D7-D4B2B32F2BCA}" type="pres">
      <dgm:prSet presAssocID="{4859BA64-BB6B-ED47-A9BF-854F3CA76290}" presName="bottomArc3" presStyleLbl="parChTrans1D1" presStyleIdx="11" presStyleCnt="16"/>
      <dgm:spPr/>
    </dgm:pt>
    <dgm:pt modelId="{4E758910-EF63-8745-95B3-2D93DF5B9B39}" type="pres">
      <dgm:prSet presAssocID="{4859BA64-BB6B-ED47-A9BF-854F3CA76290}" presName="topConnNode3" presStyleLbl="asst1" presStyleIdx="0" presStyleCnt="0"/>
      <dgm:spPr/>
      <dgm:t>
        <a:bodyPr/>
        <a:lstStyle/>
        <a:p>
          <a:endParaRPr lang="en-GB"/>
        </a:p>
      </dgm:t>
    </dgm:pt>
    <dgm:pt modelId="{46BB3F7E-74DE-A648-B798-3C1815C5346D}" type="pres">
      <dgm:prSet presAssocID="{4859BA64-BB6B-ED47-A9BF-854F3CA76290}" presName="hierChild6" presStyleCnt="0"/>
      <dgm:spPr/>
    </dgm:pt>
    <dgm:pt modelId="{BEACBD06-C037-CD47-9898-93BA91DF6002}" type="pres">
      <dgm:prSet presAssocID="{4859BA64-BB6B-ED47-A9BF-854F3CA76290}" presName="hierChild7" presStyleCnt="0"/>
      <dgm:spPr/>
    </dgm:pt>
    <dgm:pt modelId="{3E1AD5D4-2803-1446-86BF-EEF613055407}" type="pres">
      <dgm:prSet presAssocID="{33ADD629-2988-B342-AB69-E022BA0F36CF}" presName="Name101" presStyleLbl="parChTrans1D2" presStyleIdx="5" presStyleCnt="7"/>
      <dgm:spPr/>
      <dgm:t>
        <a:bodyPr/>
        <a:lstStyle/>
        <a:p>
          <a:endParaRPr lang="en-GB"/>
        </a:p>
      </dgm:t>
    </dgm:pt>
    <dgm:pt modelId="{C9888647-AFAE-524D-8000-CF38735CD89E}" type="pres">
      <dgm:prSet presAssocID="{82C7E0BB-D34B-6841-81F9-BBE30433B0BA}" presName="hierRoot3" presStyleCnt="0">
        <dgm:presLayoutVars>
          <dgm:hierBranch val="init"/>
        </dgm:presLayoutVars>
      </dgm:prSet>
      <dgm:spPr/>
    </dgm:pt>
    <dgm:pt modelId="{FA7F055E-ED79-314B-8EB2-D1E965B3C0AD}" type="pres">
      <dgm:prSet presAssocID="{82C7E0BB-D34B-6841-81F9-BBE30433B0BA}" presName="rootComposite3" presStyleCnt="0"/>
      <dgm:spPr/>
    </dgm:pt>
    <dgm:pt modelId="{B3D84CF5-0551-A144-AD20-4EAD5C719581}" type="pres">
      <dgm:prSet presAssocID="{82C7E0BB-D34B-6841-81F9-BBE30433B0BA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14A884-A1F3-B942-8E79-0798477EB579}" type="pres">
      <dgm:prSet presAssocID="{82C7E0BB-D34B-6841-81F9-BBE30433B0BA}" presName="topArc3" presStyleLbl="parChTrans1D1" presStyleIdx="12" presStyleCnt="16"/>
      <dgm:spPr/>
    </dgm:pt>
    <dgm:pt modelId="{10700B98-9B05-C34F-8A42-145691AE72D8}" type="pres">
      <dgm:prSet presAssocID="{82C7E0BB-D34B-6841-81F9-BBE30433B0BA}" presName="bottomArc3" presStyleLbl="parChTrans1D1" presStyleIdx="13" presStyleCnt="16"/>
      <dgm:spPr/>
    </dgm:pt>
    <dgm:pt modelId="{2197968D-5289-C64B-AFB3-37F556B0E38E}" type="pres">
      <dgm:prSet presAssocID="{82C7E0BB-D34B-6841-81F9-BBE30433B0BA}" presName="topConnNode3" presStyleLbl="asst1" presStyleIdx="0" presStyleCnt="0"/>
      <dgm:spPr/>
      <dgm:t>
        <a:bodyPr/>
        <a:lstStyle/>
        <a:p>
          <a:endParaRPr lang="en-GB"/>
        </a:p>
      </dgm:t>
    </dgm:pt>
    <dgm:pt modelId="{5E287488-A1E0-DF4B-9BE7-D63F6CD9DD45}" type="pres">
      <dgm:prSet presAssocID="{82C7E0BB-D34B-6841-81F9-BBE30433B0BA}" presName="hierChild6" presStyleCnt="0"/>
      <dgm:spPr/>
    </dgm:pt>
    <dgm:pt modelId="{8DFF9273-C74D-064D-B59A-6C82184AC9D9}" type="pres">
      <dgm:prSet presAssocID="{82C7E0BB-D34B-6841-81F9-BBE30433B0BA}" presName="hierChild7" presStyleCnt="0"/>
      <dgm:spPr/>
    </dgm:pt>
    <dgm:pt modelId="{D8B0D58A-1270-9148-9D9C-08F67A897F04}" type="pres">
      <dgm:prSet presAssocID="{35860314-C59A-CD4B-BBB3-2F33EC04627C}" presName="Name101" presStyleLbl="parChTrans1D2" presStyleIdx="6" presStyleCnt="7"/>
      <dgm:spPr/>
      <dgm:t>
        <a:bodyPr/>
        <a:lstStyle/>
        <a:p>
          <a:endParaRPr lang="en-GB"/>
        </a:p>
      </dgm:t>
    </dgm:pt>
    <dgm:pt modelId="{487B9871-CBD6-F14D-92BB-E3346C9D81A9}" type="pres">
      <dgm:prSet presAssocID="{0F0EC9F2-AF2E-974B-BE93-6FB8BD346E41}" presName="hierRoot3" presStyleCnt="0">
        <dgm:presLayoutVars>
          <dgm:hierBranch val="init"/>
        </dgm:presLayoutVars>
      </dgm:prSet>
      <dgm:spPr/>
    </dgm:pt>
    <dgm:pt modelId="{ED51A8AF-31BD-A348-86B1-1CC833DCB7D9}" type="pres">
      <dgm:prSet presAssocID="{0F0EC9F2-AF2E-974B-BE93-6FB8BD346E41}" presName="rootComposite3" presStyleCnt="0"/>
      <dgm:spPr/>
    </dgm:pt>
    <dgm:pt modelId="{3B6EE476-F094-564A-BA10-94AA25BBFFD8}" type="pres">
      <dgm:prSet presAssocID="{0F0EC9F2-AF2E-974B-BE93-6FB8BD346E41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962CAE-70EC-FD45-8FCF-03D78DDDCB9F}" type="pres">
      <dgm:prSet presAssocID="{0F0EC9F2-AF2E-974B-BE93-6FB8BD346E41}" presName="topArc3" presStyleLbl="parChTrans1D1" presStyleIdx="14" presStyleCnt="16"/>
      <dgm:spPr/>
    </dgm:pt>
    <dgm:pt modelId="{C4705B75-51D6-E840-82C7-B7BD0315777F}" type="pres">
      <dgm:prSet presAssocID="{0F0EC9F2-AF2E-974B-BE93-6FB8BD346E41}" presName="bottomArc3" presStyleLbl="parChTrans1D1" presStyleIdx="15" presStyleCnt="16"/>
      <dgm:spPr/>
    </dgm:pt>
    <dgm:pt modelId="{3C949699-AC65-FA44-9122-7C94BEF5DD35}" type="pres">
      <dgm:prSet presAssocID="{0F0EC9F2-AF2E-974B-BE93-6FB8BD346E41}" presName="topConnNode3" presStyleLbl="asst1" presStyleIdx="0" presStyleCnt="0"/>
      <dgm:spPr/>
      <dgm:t>
        <a:bodyPr/>
        <a:lstStyle/>
        <a:p>
          <a:endParaRPr lang="en-GB"/>
        </a:p>
      </dgm:t>
    </dgm:pt>
    <dgm:pt modelId="{BB99C55C-6A0F-424C-9422-AA56A57ACD4F}" type="pres">
      <dgm:prSet presAssocID="{0F0EC9F2-AF2E-974B-BE93-6FB8BD346E41}" presName="hierChild6" presStyleCnt="0"/>
      <dgm:spPr/>
    </dgm:pt>
    <dgm:pt modelId="{745213B9-B40A-204B-BF62-49CB1D874BB1}" type="pres">
      <dgm:prSet presAssocID="{0F0EC9F2-AF2E-974B-BE93-6FB8BD346E41}" presName="hierChild7" presStyleCnt="0"/>
      <dgm:spPr/>
    </dgm:pt>
  </dgm:ptLst>
  <dgm:cxnLst>
    <dgm:cxn modelId="{7502E503-28C1-7B42-B59F-9C693E82D25C}" type="presOf" srcId="{82C7E0BB-D34B-6841-81F9-BBE30433B0BA}" destId="{B3D84CF5-0551-A144-AD20-4EAD5C719581}" srcOrd="0" destOrd="0" presId="urn:microsoft.com/office/officeart/2008/layout/HalfCircleOrganizationChart"/>
    <dgm:cxn modelId="{2144505F-E55C-0948-B5B0-02594C6AEDB6}" type="presOf" srcId="{116416CA-B438-F842-9617-DBF90F318A36}" destId="{A0EFA888-51B3-244A-B49B-067D0B15F18E}" srcOrd="1" destOrd="0" presId="urn:microsoft.com/office/officeart/2008/layout/HalfCircleOrganizationChart"/>
    <dgm:cxn modelId="{7303F0B6-24E1-394E-98A2-F7CE13964C9E}" type="presOf" srcId="{4859BA64-BB6B-ED47-A9BF-854F3CA76290}" destId="{7104E659-91CD-8340-9431-F191BEFD40CB}" srcOrd="0" destOrd="0" presId="urn:microsoft.com/office/officeart/2008/layout/HalfCircleOrganizationChart"/>
    <dgm:cxn modelId="{D9E37A45-BF39-3442-BA4E-802B5BF36128}" type="presOf" srcId="{65B95C77-4295-F84B-811E-42469C4CBE9B}" destId="{E12E7521-AC9D-1E46-9BA9-A2A41C6D1869}" srcOrd="1" destOrd="0" presId="urn:microsoft.com/office/officeart/2008/layout/HalfCircleOrganizationChart"/>
    <dgm:cxn modelId="{3C16DD6F-70A4-8D49-A9C2-745E3A288B6A}" type="presOf" srcId="{DE3F7C77-DD8F-824C-BDCD-B2A85A70FE33}" destId="{3FB16821-2A0C-3E4A-80B6-99A0CBCD8751}" srcOrd="0" destOrd="0" presId="urn:microsoft.com/office/officeart/2008/layout/HalfCircleOrganizationChart"/>
    <dgm:cxn modelId="{AD9185AD-8FB1-E148-B40F-A83F3BF43D8E}" type="presOf" srcId="{4859BA64-BB6B-ED47-A9BF-854F3CA76290}" destId="{4E758910-EF63-8745-95B3-2D93DF5B9B39}" srcOrd="1" destOrd="0" presId="urn:microsoft.com/office/officeart/2008/layout/HalfCircleOrganizationChart"/>
    <dgm:cxn modelId="{25E5EC56-3358-8C42-915B-9978CC2FB73A}" srcId="{85DFDE72-9C8B-B345-B5B6-D23DEA9025CA}" destId="{4859BA64-BB6B-ED47-A9BF-854F3CA76290}" srcOrd="0" destOrd="0" parTransId="{EFCA34E1-60D0-AD4A-AE55-63732D56AC4D}" sibTransId="{DBFA7371-D17A-0E43-B40E-18160F8A8A5A}"/>
    <dgm:cxn modelId="{B9999493-BAB0-054C-9DEE-4DB5612D5452}" type="presOf" srcId="{85DFDE72-9C8B-B345-B5B6-D23DEA9025CA}" destId="{47B96C38-9E5B-114E-A329-D266D956F9A3}" srcOrd="0" destOrd="0" presId="urn:microsoft.com/office/officeart/2008/layout/HalfCircleOrganizationChart"/>
    <dgm:cxn modelId="{D106F2B3-BE12-3C43-87C4-5864CF07FF16}" type="presOf" srcId="{35860314-C59A-CD4B-BBB3-2F33EC04627C}" destId="{D8B0D58A-1270-9148-9D9C-08F67A897F04}" srcOrd="0" destOrd="0" presId="urn:microsoft.com/office/officeart/2008/layout/HalfCircleOrganizationChart"/>
    <dgm:cxn modelId="{A19587DB-2FFE-BC41-958A-678711A77D54}" type="presOf" srcId="{3BAD8F2B-B053-F646-921B-DCC7DE565418}" destId="{F402C532-1275-C24F-AE8E-6CE75C786D2B}" srcOrd="0" destOrd="0" presId="urn:microsoft.com/office/officeart/2008/layout/HalfCircleOrganizationChart"/>
    <dgm:cxn modelId="{B450C0CF-5D66-4C42-B561-9C44448CD172}" srcId="{85DFDE72-9C8B-B345-B5B6-D23DEA9025CA}" destId="{0F0EC9F2-AF2E-974B-BE93-6FB8BD346E41}" srcOrd="2" destOrd="0" parTransId="{35860314-C59A-CD4B-BBB3-2F33EC04627C}" sibTransId="{C42870EA-5794-5348-B074-D9A58CA5D1A3}"/>
    <dgm:cxn modelId="{EFC7A97A-EA45-6740-B8F5-BA8EF077C980}" type="presOf" srcId="{85DFDE72-9C8B-B345-B5B6-D23DEA9025CA}" destId="{F2829DAF-B3D4-FE41-AB64-1F02AEBE919A}" srcOrd="1" destOrd="0" presId="urn:microsoft.com/office/officeart/2008/layout/HalfCircleOrganizationChart"/>
    <dgm:cxn modelId="{D7A597B0-F3DD-B74F-8DDF-2A1623A22432}" srcId="{85DFDE72-9C8B-B345-B5B6-D23DEA9025CA}" destId="{65B95C77-4295-F84B-811E-42469C4CBE9B}" srcOrd="6" destOrd="0" parTransId="{68C77F2C-8E78-7E44-B4A0-AD913609D271}" sibTransId="{FA1FD8D6-F1B2-8F43-B460-B6DAC3B236F8}"/>
    <dgm:cxn modelId="{34332736-614C-694C-BF41-545F82AE9283}" srcId="{85DFDE72-9C8B-B345-B5B6-D23DEA9025CA}" destId="{116416CA-B438-F842-9617-DBF90F318A36}" srcOrd="4" destOrd="0" parTransId="{523BF560-6A19-E346-88A8-B27E426D0BDB}" sibTransId="{8C910594-6CD9-454A-8A93-2EA8F2D588D5}"/>
    <dgm:cxn modelId="{E882690E-BF02-5A42-9591-E26EB0E658E6}" type="presOf" srcId="{82C7E0BB-D34B-6841-81F9-BBE30433B0BA}" destId="{2197968D-5289-C64B-AFB3-37F556B0E38E}" srcOrd="1" destOrd="0" presId="urn:microsoft.com/office/officeart/2008/layout/HalfCircleOrganizationChart"/>
    <dgm:cxn modelId="{CF3067CC-3EDF-7E41-A23D-5DF94CC93333}" type="presOf" srcId="{8AD1C001-17E4-A448-9785-2874D056780B}" destId="{E4959246-97DA-7641-BD9B-5281F696B781}" srcOrd="1" destOrd="0" presId="urn:microsoft.com/office/officeart/2008/layout/HalfCircleOrganizationChart"/>
    <dgm:cxn modelId="{0A083BDD-CD67-B343-A1FF-2C307AEAC2FA}" type="presOf" srcId="{0F0EC9F2-AF2E-974B-BE93-6FB8BD346E41}" destId="{3C949699-AC65-FA44-9122-7C94BEF5DD35}" srcOrd="1" destOrd="0" presId="urn:microsoft.com/office/officeart/2008/layout/HalfCircleOrganizationChart"/>
    <dgm:cxn modelId="{A2A9404D-5C74-8A48-A9B4-13A8920057BF}" type="presOf" srcId="{0F0EC9F2-AF2E-974B-BE93-6FB8BD346E41}" destId="{3B6EE476-F094-564A-BA10-94AA25BBFFD8}" srcOrd="0" destOrd="0" presId="urn:microsoft.com/office/officeart/2008/layout/HalfCircleOrganizationChart"/>
    <dgm:cxn modelId="{36CF947B-FF55-C74B-AFD4-2A36D64AFE02}" type="presOf" srcId="{C88DFF3F-E5C8-E742-98BB-B54785306F34}" destId="{1591CA55-02DD-9C48-AE19-A2477E84F74F}" srcOrd="0" destOrd="0" presId="urn:microsoft.com/office/officeart/2008/layout/HalfCircleOrganizationChart"/>
    <dgm:cxn modelId="{A7C87D75-8283-B74B-84D3-15F0AA0BF7EC}" srcId="{85DFDE72-9C8B-B345-B5B6-D23DEA9025CA}" destId="{82C7E0BB-D34B-6841-81F9-BBE30433B0BA}" srcOrd="1" destOrd="0" parTransId="{33ADD629-2988-B342-AB69-E022BA0F36CF}" sibTransId="{AA42BFDF-F7CE-494D-8549-8BA26B14DE29}"/>
    <dgm:cxn modelId="{D1BF7FB7-583E-D64F-BDAB-D36D7328FB37}" srcId="{C88DFF3F-E5C8-E742-98BB-B54785306F34}" destId="{85DFDE72-9C8B-B345-B5B6-D23DEA9025CA}" srcOrd="0" destOrd="0" parTransId="{1B0E0920-34CA-FA49-B15B-2BC06C8C077D}" sibTransId="{331E2802-1CCE-DF44-B50A-6CAF49EAEE80}"/>
    <dgm:cxn modelId="{AFDD7767-3F1F-654C-8CCF-6AD9000E8537}" srcId="{85DFDE72-9C8B-B345-B5B6-D23DEA9025CA}" destId="{8AD1C001-17E4-A448-9785-2874D056780B}" srcOrd="5" destOrd="0" parTransId="{DE3F7C77-DD8F-824C-BDCD-B2A85A70FE33}" sibTransId="{B01241B4-DDF8-5A4F-AF5E-A84FFC73D224}"/>
    <dgm:cxn modelId="{ACE88FA0-9C46-1D4B-9991-A88B446C39C7}" type="presOf" srcId="{33ADD629-2988-B342-AB69-E022BA0F36CF}" destId="{3E1AD5D4-2803-1446-86BF-EEF613055407}" srcOrd="0" destOrd="0" presId="urn:microsoft.com/office/officeart/2008/layout/HalfCircleOrganizationChart"/>
    <dgm:cxn modelId="{72440EF1-D7A7-BD4E-9F25-8289969A2A25}" type="presOf" srcId="{65B95C77-4295-F84B-811E-42469C4CBE9B}" destId="{C0200E08-0BCB-CD4D-8054-A4B6B0D9D2B4}" srcOrd="0" destOrd="0" presId="urn:microsoft.com/office/officeart/2008/layout/HalfCircleOrganizationChart"/>
    <dgm:cxn modelId="{FB45993F-32DE-E34D-B8F8-C31D5883D0DE}" type="presOf" srcId="{523BF560-6A19-E346-88A8-B27E426D0BDB}" destId="{797CEAE3-6401-1940-9EA2-683846A6BF4A}" srcOrd="0" destOrd="0" presId="urn:microsoft.com/office/officeart/2008/layout/HalfCircleOrganizationChart"/>
    <dgm:cxn modelId="{BE312A6B-743B-694C-97BB-B6AEC5B65FE1}" srcId="{85DFDE72-9C8B-B345-B5B6-D23DEA9025CA}" destId="{4A5F73AD-1A93-6342-97DB-116D78E45CFD}" srcOrd="3" destOrd="0" parTransId="{3BAD8F2B-B053-F646-921B-DCC7DE565418}" sibTransId="{BC2301C7-A8C5-9A4C-BB3F-10E6F837297E}"/>
    <dgm:cxn modelId="{A3487A39-24B0-F949-A22E-70EA98C3D423}" type="presOf" srcId="{4A5F73AD-1A93-6342-97DB-116D78E45CFD}" destId="{05E25ADC-3965-C84B-BED8-84D7781628CA}" srcOrd="0" destOrd="0" presId="urn:microsoft.com/office/officeart/2008/layout/HalfCircleOrganizationChart"/>
    <dgm:cxn modelId="{B1001898-8C2B-2041-9206-E230B4F052BE}" type="presOf" srcId="{116416CA-B438-F842-9617-DBF90F318A36}" destId="{8E45169C-E1D7-A348-A6FE-35F4E9F38491}" srcOrd="0" destOrd="0" presId="urn:microsoft.com/office/officeart/2008/layout/HalfCircleOrganizationChart"/>
    <dgm:cxn modelId="{C9FEC0DF-8D8A-B149-A11A-3569CB7B9835}" type="presOf" srcId="{68C77F2C-8E78-7E44-B4A0-AD913609D271}" destId="{7010192F-EFA6-3F46-96E5-D6A3052DD5CA}" srcOrd="0" destOrd="0" presId="urn:microsoft.com/office/officeart/2008/layout/HalfCircleOrganizationChart"/>
    <dgm:cxn modelId="{B8CF81EF-1046-A64B-905C-FFF2371E9A03}" type="presOf" srcId="{4A5F73AD-1A93-6342-97DB-116D78E45CFD}" destId="{8B0C4A73-B2AB-5044-A45E-1B7008274C53}" srcOrd="1" destOrd="0" presId="urn:microsoft.com/office/officeart/2008/layout/HalfCircleOrganizationChart"/>
    <dgm:cxn modelId="{AF608029-224C-7E46-8ED6-6EB2CEB217B6}" type="presOf" srcId="{8AD1C001-17E4-A448-9785-2874D056780B}" destId="{88FA1179-617A-C244-8F05-4D39F6BFAC1D}" srcOrd="0" destOrd="0" presId="urn:microsoft.com/office/officeart/2008/layout/HalfCircleOrganizationChart"/>
    <dgm:cxn modelId="{60EF8C92-4A56-F14D-B196-EDAFE4B27A9E}" type="presOf" srcId="{EFCA34E1-60D0-AD4A-AE55-63732D56AC4D}" destId="{9790CD59-86ED-E441-B17B-1B1FB088C4B7}" srcOrd="0" destOrd="0" presId="urn:microsoft.com/office/officeart/2008/layout/HalfCircleOrganizationChart"/>
    <dgm:cxn modelId="{B7472AE1-F577-3747-BD0A-9B56B9E7BD75}" type="presParOf" srcId="{1591CA55-02DD-9C48-AE19-A2477E84F74F}" destId="{286B77B0-95B2-5C40-9073-DE5225D19F0D}" srcOrd="0" destOrd="0" presId="urn:microsoft.com/office/officeart/2008/layout/HalfCircleOrganizationChart"/>
    <dgm:cxn modelId="{4C43AF04-84E8-E74F-B1C7-106CF9FD24C9}" type="presParOf" srcId="{286B77B0-95B2-5C40-9073-DE5225D19F0D}" destId="{BF48BAF1-0202-184A-B105-1C20F02A00C3}" srcOrd="0" destOrd="0" presId="urn:microsoft.com/office/officeart/2008/layout/HalfCircleOrganizationChart"/>
    <dgm:cxn modelId="{CE2EAD68-CD17-504F-9EBE-AFB2EF1F9F10}" type="presParOf" srcId="{BF48BAF1-0202-184A-B105-1C20F02A00C3}" destId="{47B96C38-9E5B-114E-A329-D266D956F9A3}" srcOrd="0" destOrd="0" presId="urn:microsoft.com/office/officeart/2008/layout/HalfCircleOrganizationChart"/>
    <dgm:cxn modelId="{D3569C2C-BBD8-1F4F-A832-9591BA64DC15}" type="presParOf" srcId="{BF48BAF1-0202-184A-B105-1C20F02A00C3}" destId="{8FFCCD40-7649-3748-89BC-F9907FBEFFA2}" srcOrd="1" destOrd="0" presId="urn:microsoft.com/office/officeart/2008/layout/HalfCircleOrganizationChart"/>
    <dgm:cxn modelId="{62247B20-0712-6642-8573-5F677AFCE4FF}" type="presParOf" srcId="{BF48BAF1-0202-184A-B105-1C20F02A00C3}" destId="{06025DE6-27DC-954E-93FC-D59A05DE3D5E}" srcOrd="2" destOrd="0" presId="urn:microsoft.com/office/officeart/2008/layout/HalfCircleOrganizationChart"/>
    <dgm:cxn modelId="{5A8B41A4-DD3C-1344-BD2E-38B9B7006932}" type="presParOf" srcId="{BF48BAF1-0202-184A-B105-1C20F02A00C3}" destId="{F2829DAF-B3D4-FE41-AB64-1F02AEBE919A}" srcOrd="3" destOrd="0" presId="urn:microsoft.com/office/officeart/2008/layout/HalfCircleOrganizationChart"/>
    <dgm:cxn modelId="{BA541693-03A5-5C41-9EC1-FE0FCF918067}" type="presParOf" srcId="{286B77B0-95B2-5C40-9073-DE5225D19F0D}" destId="{7AF1A64C-145C-9147-B329-4E367B98BA43}" srcOrd="1" destOrd="0" presId="urn:microsoft.com/office/officeart/2008/layout/HalfCircleOrganizationChart"/>
    <dgm:cxn modelId="{39FFB945-9CB7-334A-8DA0-DEA06F8AC019}" type="presParOf" srcId="{7AF1A64C-145C-9147-B329-4E367B98BA43}" destId="{F402C532-1275-C24F-AE8E-6CE75C786D2B}" srcOrd="0" destOrd="0" presId="urn:microsoft.com/office/officeart/2008/layout/HalfCircleOrganizationChart"/>
    <dgm:cxn modelId="{3F0AE3A4-7EA2-CB43-BB27-1C06EA7F7D53}" type="presParOf" srcId="{7AF1A64C-145C-9147-B329-4E367B98BA43}" destId="{DB7E665E-A1C7-EF45-A4C9-701B29481B31}" srcOrd="1" destOrd="0" presId="urn:microsoft.com/office/officeart/2008/layout/HalfCircleOrganizationChart"/>
    <dgm:cxn modelId="{7F49E802-B6A5-9440-801C-BF89E30B2D96}" type="presParOf" srcId="{DB7E665E-A1C7-EF45-A4C9-701B29481B31}" destId="{E05C17AC-2A78-C142-8080-AC9BBEC47895}" srcOrd="0" destOrd="0" presId="urn:microsoft.com/office/officeart/2008/layout/HalfCircleOrganizationChart"/>
    <dgm:cxn modelId="{C1FADDE9-C2FA-054D-A7DC-CA296A2BD64F}" type="presParOf" srcId="{E05C17AC-2A78-C142-8080-AC9BBEC47895}" destId="{05E25ADC-3965-C84B-BED8-84D7781628CA}" srcOrd="0" destOrd="0" presId="urn:microsoft.com/office/officeart/2008/layout/HalfCircleOrganizationChart"/>
    <dgm:cxn modelId="{E52E7FCF-42C7-3343-B4EC-6948F84D256E}" type="presParOf" srcId="{E05C17AC-2A78-C142-8080-AC9BBEC47895}" destId="{011707C5-5975-D649-BBF6-FA5B485506CD}" srcOrd="1" destOrd="0" presId="urn:microsoft.com/office/officeart/2008/layout/HalfCircleOrganizationChart"/>
    <dgm:cxn modelId="{C28C3059-0235-0743-B4FA-63E11C1EF134}" type="presParOf" srcId="{E05C17AC-2A78-C142-8080-AC9BBEC47895}" destId="{1DCE7A05-CE85-364D-B592-7D4D04D977E8}" srcOrd="2" destOrd="0" presId="urn:microsoft.com/office/officeart/2008/layout/HalfCircleOrganizationChart"/>
    <dgm:cxn modelId="{51DA0E28-F73A-7A4C-93AA-21CC1DF23B79}" type="presParOf" srcId="{E05C17AC-2A78-C142-8080-AC9BBEC47895}" destId="{8B0C4A73-B2AB-5044-A45E-1B7008274C53}" srcOrd="3" destOrd="0" presId="urn:microsoft.com/office/officeart/2008/layout/HalfCircleOrganizationChart"/>
    <dgm:cxn modelId="{B15FD4D9-F6DE-D84C-8943-63505A15150C}" type="presParOf" srcId="{DB7E665E-A1C7-EF45-A4C9-701B29481B31}" destId="{551EF861-ED7D-4C41-8E8C-BC72E618A097}" srcOrd="1" destOrd="0" presId="urn:microsoft.com/office/officeart/2008/layout/HalfCircleOrganizationChart"/>
    <dgm:cxn modelId="{9C32CB24-4C1E-5A44-ABF6-509B14AF975A}" type="presParOf" srcId="{DB7E665E-A1C7-EF45-A4C9-701B29481B31}" destId="{8FA34FA9-F795-694A-B191-EF7ED7E9D510}" srcOrd="2" destOrd="0" presId="urn:microsoft.com/office/officeart/2008/layout/HalfCircleOrganizationChart"/>
    <dgm:cxn modelId="{F0CC8643-8CD1-E548-AA7C-C1732B34046A}" type="presParOf" srcId="{7AF1A64C-145C-9147-B329-4E367B98BA43}" destId="{797CEAE3-6401-1940-9EA2-683846A6BF4A}" srcOrd="2" destOrd="0" presId="urn:microsoft.com/office/officeart/2008/layout/HalfCircleOrganizationChart"/>
    <dgm:cxn modelId="{1F8E12EC-6D35-7B4D-BFEC-0062616EBBDC}" type="presParOf" srcId="{7AF1A64C-145C-9147-B329-4E367B98BA43}" destId="{45CF4010-8050-7343-B816-A99681222EA0}" srcOrd="3" destOrd="0" presId="urn:microsoft.com/office/officeart/2008/layout/HalfCircleOrganizationChart"/>
    <dgm:cxn modelId="{02F5538E-E1AD-B143-AD1B-CC69D5A3DE9F}" type="presParOf" srcId="{45CF4010-8050-7343-B816-A99681222EA0}" destId="{8AD7F8D4-F047-4241-BB40-2F8DE47B4259}" srcOrd="0" destOrd="0" presId="urn:microsoft.com/office/officeart/2008/layout/HalfCircleOrganizationChart"/>
    <dgm:cxn modelId="{E632D767-EDE7-E341-9F29-1A6961C70DA8}" type="presParOf" srcId="{8AD7F8D4-F047-4241-BB40-2F8DE47B4259}" destId="{8E45169C-E1D7-A348-A6FE-35F4E9F38491}" srcOrd="0" destOrd="0" presId="urn:microsoft.com/office/officeart/2008/layout/HalfCircleOrganizationChart"/>
    <dgm:cxn modelId="{2D0CE016-35A2-6346-B44C-62A1B8432224}" type="presParOf" srcId="{8AD7F8D4-F047-4241-BB40-2F8DE47B4259}" destId="{1C2ECBD1-C2AE-F84D-97ED-2650792D113E}" srcOrd="1" destOrd="0" presId="urn:microsoft.com/office/officeart/2008/layout/HalfCircleOrganizationChart"/>
    <dgm:cxn modelId="{69ED140B-D298-C54C-A805-838B60A626BE}" type="presParOf" srcId="{8AD7F8D4-F047-4241-BB40-2F8DE47B4259}" destId="{7C24DA13-69CA-014A-AD4E-B6DA7193E349}" srcOrd="2" destOrd="0" presId="urn:microsoft.com/office/officeart/2008/layout/HalfCircleOrganizationChart"/>
    <dgm:cxn modelId="{0FAE0A43-7C83-2943-8D48-06FD3DA6841D}" type="presParOf" srcId="{8AD7F8D4-F047-4241-BB40-2F8DE47B4259}" destId="{A0EFA888-51B3-244A-B49B-067D0B15F18E}" srcOrd="3" destOrd="0" presId="urn:microsoft.com/office/officeart/2008/layout/HalfCircleOrganizationChart"/>
    <dgm:cxn modelId="{11EA7850-EDED-6243-B062-C06C7102DE21}" type="presParOf" srcId="{45CF4010-8050-7343-B816-A99681222EA0}" destId="{6795EA39-723A-594A-8D42-196B389F0DF0}" srcOrd="1" destOrd="0" presId="urn:microsoft.com/office/officeart/2008/layout/HalfCircleOrganizationChart"/>
    <dgm:cxn modelId="{4E5DC328-65E5-4F4A-8193-90493D350538}" type="presParOf" srcId="{45CF4010-8050-7343-B816-A99681222EA0}" destId="{21EE00EA-75AF-1E4F-91C6-791616857E8F}" srcOrd="2" destOrd="0" presId="urn:microsoft.com/office/officeart/2008/layout/HalfCircleOrganizationChart"/>
    <dgm:cxn modelId="{187D0104-C703-CD4E-A07F-7F619DA5A28C}" type="presParOf" srcId="{7AF1A64C-145C-9147-B329-4E367B98BA43}" destId="{3FB16821-2A0C-3E4A-80B6-99A0CBCD8751}" srcOrd="4" destOrd="0" presId="urn:microsoft.com/office/officeart/2008/layout/HalfCircleOrganizationChart"/>
    <dgm:cxn modelId="{8C43E371-128D-5E4B-B97F-8C97B279A8D5}" type="presParOf" srcId="{7AF1A64C-145C-9147-B329-4E367B98BA43}" destId="{AF4C8E5C-FCA4-A443-B253-9ED65388807A}" srcOrd="5" destOrd="0" presId="urn:microsoft.com/office/officeart/2008/layout/HalfCircleOrganizationChart"/>
    <dgm:cxn modelId="{6B301A64-F96C-6242-8D84-4DDD0DE88A5D}" type="presParOf" srcId="{AF4C8E5C-FCA4-A443-B253-9ED65388807A}" destId="{03326D8A-F67C-0141-8C9D-0927FAFB5F74}" srcOrd="0" destOrd="0" presId="urn:microsoft.com/office/officeart/2008/layout/HalfCircleOrganizationChart"/>
    <dgm:cxn modelId="{40C30990-EE0F-8F45-AE8A-674A150121D5}" type="presParOf" srcId="{03326D8A-F67C-0141-8C9D-0927FAFB5F74}" destId="{88FA1179-617A-C244-8F05-4D39F6BFAC1D}" srcOrd="0" destOrd="0" presId="urn:microsoft.com/office/officeart/2008/layout/HalfCircleOrganizationChart"/>
    <dgm:cxn modelId="{69FD015C-E2CD-F04B-8BE2-EF02CE5D83EC}" type="presParOf" srcId="{03326D8A-F67C-0141-8C9D-0927FAFB5F74}" destId="{62236EDF-4260-4243-9F5C-9C650C67ECF7}" srcOrd="1" destOrd="0" presId="urn:microsoft.com/office/officeart/2008/layout/HalfCircleOrganizationChart"/>
    <dgm:cxn modelId="{B1F438C5-7791-264C-BA24-9B5C489BBC90}" type="presParOf" srcId="{03326D8A-F67C-0141-8C9D-0927FAFB5F74}" destId="{3D10AF03-880A-BD40-AB59-0FE1C930F4C0}" srcOrd="2" destOrd="0" presId="urn:microsoft.com/office/officeart/2008/layout/HalfCircleOrganizationChart"/>
    <dgm:cxn modelId="{5DF9EEF1-3283-4448-BD36-1719951BFE4C}" type="presParOf" srcId="{03326D8A-F67C-0141-8C9D-0927FAFB5F74}" destId="{E4959246-97DA-7641-BD9B-5281F696B781}" srcOrd="3" destOrd="0" presId="urn:microsoft.com/office/officeart/2008/layout/HalfCircleOrganizationChart"/>
    <dgm:cxn modelId="{24BA58ED-3BDC-6744-A977-2101F73BB89D}" type="presParOf" srcId="{AF4C8E5C-FCA4-A443-B253-9ED65388807A}" destId="{A8C8E8C7-B4BC-C848-8383-174698DD8ED9}" srcOrd="1" destOrd="0" presId="urn:microsoft.com/office/officeart/2008/layout/HalfCircleOrganizationChart"/>
    <dgm:cxn modelId="{91D7A344-7A9C-B745-A273-3212A4C0AED3}" type="presParOf" srcId="{AF4C8E5C-FCA4-A443-B253-9ED65388807A}" destId="{330D6CA9-56E6-944D-9810-5B328F13F1E4}" srcOrd="2" destOrd="0" presId="urn:microsoft.com/office/officeart/2008/layout/HalfCircleOrganizationChart"/>
    <dgm:cxn modelId="{342354B2-90D1-804B-871E-14F242F3E193}" type="presParOf" srcId="{7AF1A64C-145C-9147-B329-4E367B98BA43}" destId="{7010192F-EFA6-3F46-96E5-D6A3052DD5CA}" srcOrd="6" destOrd="0" presId="urn:microsoft.com/office/officeart/2008/layout/HalfCircleOrganizationChart"/>
    <dgm:cxn modelId="{A235D5C1-C43E-AF40-9381-5A7EC29C410B}" type="presParOf" srcId="{7AF1A64C-145C-9147-B329-4E367B98BA43}" destId="{CBDCD337-351A-8C47-B33A-E975B0C53AC0}" srcOrd="7" destOrd="0" presId="urn:microsoft.com/office/officeart/2008/layout/HalfCircleOrganizationChart"/>
    <dgm:cxn modelId="{F8AE05BF-3A28-8E42-A23F-96641726F6B9}" type="presParOf" srcId="{CBDCD337-351A-8C47-B33A-E975B0C53AC0}" destId="{8893049E-57B9-F840-9FB7-B6603B525CCD}" srcOrd="0" destOrd="0" presId="urn:microsoft.com/office/officeart/2008/layout/HalfCircleOrganizationChart"/>
    <dgm:cxn modelId="{5FD2DA16-0EFC-A440-9490-8C5A4B1DEFF8}" type="presParOf" srcId="{8893049E-57B9-F840-9FB7-B6603B525CCD}" destId="{C0200E08-0BCB-CD4D-8054-A4B6B0D9D2B4}" srcOrd="0" destOrd="0" presId="urn:microsoft.com/office/officeart/2008/layout/HalfCircleOrganizationChart"/>
    <dgm:cxn modelId="{8B2CA4A8-8939-C142-A930-10C00625ADE8}" type="presParOf" srcId="{8893049E-57B9-F840-9FB7-B6603B525CCD}" destId="{905CE18B-B399-2F4C-927E-A96F2C9D7CD8}" srcOrd="1" destOrd="0" presId="urn:microsoft.com/office/officeart/2008/layout/HalfCircleOrganizationChart"/>
    <dgm:cxn modelId="{684CA506-796F-164B-AC45-08393D0A9C06}" type="presParOf" srcId="{8893049E-57B9-F840-9FB7-B6603B525CCD}" destId="{8C61E52D-3C68-3242-827D-F76321F11ED3}" srcOrd="2" destOrd="0" presId="urn:microsoft.com/office/officeart/2008/layout/HalfCircleOrganizationChart"/>
    <dgm:cxn modelId="{C4AF9E9F-4FA1-A043-8CE6-0209CFAB2186}" type="presParOf" srcId="{8893049E-57B9-F840-9FB7-B6603B525CCD}" destId="{E12E7521-AC9D-1E46-9BA9-A2A41C6D1869}" srcOrd="3" destOrd="0" presId="urn:microsoft.com/office/officeart/2008/layout/HalfCircleOrganizationChart"/>
    <dgm:cxn modelId="{D103AD03-EBED-C540-82A6-44B864635A0C}" type="presParOf" srcId="{CBDCD337-351A-8C47-B33A-E975B0C53AC0}" destId="{BAD4B75F-0F8A-8941-AA02-23564A00C9A2}" srcOrd="1" destOrd="0" presId="urn:microsoft.com/office/officeart/2008/layout/HalfCircleOrganizationChart"/>
    <dgm:cxn modelId="{693E0588-DBDA-A645-8530-208BB765AECB}" type="presParOf" srcId="{CBDCD337-351A-8C47-B33A-E975B0C53AC0}" destId="{2C642622-3D2B-A84A-9C16-8D12BB03EED2}" srcOrd="2" destOrd="0" presId="urn:microsoft.com/office/officeart/2008/layout/HalfCircleOrganizationChart"/>
    <dgm:cxn modelId="{283DA126-C976-804F-96A0-599B6F66A014}" type="presParOf" srcId="{286B77B0-95B2-5C40-9073-DE5225D19F0D}" destId="{CC90EB8A-6443-1B4E-A106-3C389C3070E0}" srcOrd="2" destOrd="0" presId="urn:microsoft.com/office/officeart/2008/layout/HalfCircleOrganizationChart"/>
    <dgm:cxn modelId="{FE0EF2A7-3F81-2F48-9CCE-8BDADF9868B0}" type="presParOf" srcId="{CC90EB8A-6443-1B4E-A106-3C389C3070E0}" destId="{9790CD59-86ED-E441-B17B-1B1FB088C4B7}" srcOrd="0" destOrd="0" presId="urn:microsoft.com/office/officeart/2008/layout/HalfCircleOrganizationChart"/>
    <dgm:cxn modelId="{21B10FCF-57ED-C540-AE5F-5EC66141031D}" type="presParOf" srcId="{CC90EB8A-6443-1B4E-A106-3C389C3070E0}" destId="{C43D8576-D04D-1543-BFE2-A47F4DBECBFF}" srcOrd="1" destOrd="0" presId="urn:microsoft.com/office/officeart/2008/layout/HalfCircleOrganizationChart"/>
    <dgm:cxn modelId="{B70C681A-5AC7-1D4D-8969-F2CB68BD41EC}" type="presParOf" srcId="{C43D8576-D04D-1543-BFE2-A47F4DBECBFF}" destId="{04D8814D-C46C-AC41-B69B-F9763C585BD0}" srcOrd="0" destOrd="0" presId="urn:microsoft.com/office/officeart/2008/layout/HalfCircleOrganizationChart"/>
    <dgm:cxn modelId="{AEC04EB8-4F00-994F-A433-09908EC71D66}" type="presParOf" srcId="{04D8814D-C46C-AC41-B69B-F9763C585BD0}" destId="{7104E659-91CD-8340-9431-F191BEFD40CB}" srcOrd="0" destOrd="0" presId="urn:microsoft.com/office/officeart/2008/layout/HalfCircleOrganizationChart"/>
    <dgm:cxn modelId="{0A3AB6CE-8793-8841-AFEA-41D8A5E8727E}" type="presParOf" srcId="{04D8814D-C46C-AC41-B69B-F9763C585BD0}" destId="{F116147F-CEE4-FA4A-B6A9-EEA8A22685AB}" srcOrd="1" destOrd="0" presId="urn:microsoft.com/office/officeart/2008/layout/HalfCircleOrganizationChart"/>
    <dgm:cxn modelId="{158DE934-CE61-A747-B188-4FC2336608E3}" type="presParOf" srcId="{04D8814D-C46C-AC41-B69B-F9763C585BD0}" destId="{D1A03014-C6D0-634A-88D7-D4B2B32F2BCA}" srcOrd="2" destOrd="0" presId="urn:microsoft.com/office/officeart/2008/layout/HalfCircleOrganizationChart"/>
    <dgm:cxn modelId="{BEDAB04C-328C-1B4A-8771-053F09EC4C8F}" type="presParOf" srcId="{04D8814D-C46C-AC41-B69B-F9763C585BD0}" destId="{4E758910-EF63-8745-95B3-2D93DF5B9B39}" srcOrd="3" destOrd="0" presId="urn:microsoft.com/office/officeart/2008/layout/HalfCircleOrganizationChart"/>
    <dgm:cxn modelId="{388DEB40-8D4F-2149-A887-55AE580396C1}" type="presParOf" srcId="{C43D8576-D04D-1543-BFE2-A47F4DBECBFF}" destId="{46BB3F7E-74DE-A648-B798-3C1815C5346D}" srcOrd="1" destOrd="0" presId="urn:microsoft.com/office/officeart/2008/layout/HalfCircleOrganizationChart"/>
    <dgm:cxn modelId="{38018C25-41D2-B84D-9CC9-31A684941A19}" type="presParOf" srcId="{C43D8576-D04D-1543-BFE2-A47F4DBECBFF}" destId="{BEACBD06-C037-CD47-9898-93BA91DF6002}" srcOrd="2" destOrd="0" presId="urn:microsoft.com/office/officeart/2008/layout/HalfCircleOrganizationChart"/>
    <dgm:cxn modelId="{073CA7F6-FC36-BB48-A974-B4DE7F2C593E}" type="presParOf" srcId="{CC90EB8A-6443-1B4E-A106-3C389C3070E0}" destId="{3E1AD5D4-2803-1446-86BF-EEF613055407}" srcOrd="2" destOrd="0" presId="urn:microsoft.com/office/officeart/2008/layout/HalfCircleOrganizationChart"/>
    <dgm:cxn modelId="{D6748A26-0E8A-1843-8382-A8652E74D9CF}" type="presParOf" srcId="{CC90EB8A-6443-1B4E-A106-3C389C3070E0}" destId="{C9888647-AFAE-524D-8000-CF38735CD89E}" srcOrd="3" destOrd="0" presId="urn:microsoft.com/office/officeart/2008/layout/HalfCircleOrganizationChart"/>
    <dgm:cxn modelId="{4C7B63CC-DC34-3C42-877A-1C6F0A9E88E0}" type="presParOf" srcId="{C9888647-AFAE-524D-8000-CF38735CD89E}" destId="{FA7F055E-ED79-314B-8EB2-D1E965B3C0AD}" srcOrd="0" destOrd="0" presId="urn:microsoft.com/office/officeart/2008/layout/HalfCircleOrganizationChart"/>
    <dgm:cxn modelId="{3EF805B7-F87F-4449-A567-37372E3DCB49}" type="presParOf" srcId="{FA7F055E-ED79-314B-8EB2-D1E965B3C0AD}" destId="{B3D84CF5-0551-A144-AD20-4EAD5C719581}" srcOrd="0" destOrd="0" presId="urn:microsoft.com/office/officeart/2008/layout/HalfCircleOrganizationChart"/>
    <dgm:cxn modelId="{7B5F59FA-A310-C043-B651-7A313AF2035C}" type="presParOf" srcId="{FA7F055E-ED79-314B-8EB2-D1E965B3C0AD}" destId="{B014A884-A1F3-B942-8E79-0798477EB579}" srcOrd="1" destOrd="0" presId="urn:microsoft.com/office/officeart/2008/layout/HalfCircleOrganizationChart"/>
    <dgm:cxn modelId="{FDE56956-E135-1A4E-AFC8-882125DC567C}" type="presParOf" srcId="{FA7F055E-ED79-314B-8EB2-D1E965B3C0AD}" destId="{10700B98-9B05-C34F-8A42-145691AE72D8}" srcOrd="2" destOrd="0" presId="urn:microsoft.com/office/officeart/2008/layout/HalfCircleOrganizationChart"/>
    <dgm:cxn modelId="{B6EC6AE6-6B3C-154E-8995-EB4B167A0A2D}" type="presParOf" srcId="{FA7F055E-ED79-314B-8EB2-D1E965B3C0AD}" destId="{2197968D-5289-C64B-AFB3-37F556B0E38E}" srcOrd="3" destOrd="0" presId="urn:microsoft.com/office/officeart/2008/layout/HalfCircleOrganizationChart"/>
    <dgm:cxn modelId="{3AC69E03-188F-224C-82ED-46C0E33008E3}" type="presParOf" srcId="{C9888647-AFAE-524D-8000-CF38735CD89E}" destId="{5E287488-A1E0-DF4B-9BE7-D63F6CD9DD45}" srcOrd="1" destOrd="0" presId="urn:microsoft.com/office/officeart/2008/layout/HalfCircleOrganizationChart"/>
    <dgm:cxn modelId="{78C081EB-950B-2845-A56E-499F9A75006B}" type="presParOf" srcId="{C9888647-AFAE-524D-8000-CF38735CD89E}" destId="{8DFF9273-C74D-064D-B59A-6C82184AC9D9}" srcOrd="2" destOrd="0" presId="urn:microsoft.com/office/officeart/2008/layout/HalfCircleOrganizationChart"/>
    <dgm:cxn modelId="{6BE0B611-24F7-9942-956B-5ACFCFFB0648}" type="presParOf" srcId="{CC90EB8A-6443-1B4E-A106-3C389C3070E0}" destId="{D8B0D58A-1270-9148-9D9C-08F67A897F04}" srcOrd="4" destOrd="0" presId="urn:microsoft.com/office/officeart/2008/layout/HalfCircleOrganizationChart"/>
    <dgm:cxn modelId="{38099C6C-7D65-A446-96D1-D3E44FA1A158}" type="presParOf" srcId="{CC90EB8A-6443-1B4E-A106-3C389C3070E0}" destId="{487B9871-CBD6-F14D-92BB-E3346C9D81A9}" srcOrd="5" destOrd="0" presId="urn:microsoft.com/office/officeart/2008/layout/HalfCircleOrganizationChart"/>
    <dgm:cxn modelId="{5CBEA8E6-1A5A-1D49-9E90-CEFAE5630AF7}" type="presParOf" srcId="{487B9871-CBD6-F14D-92BB-E3346C9D81A9}" destId="{ED51A8AF-31BD-A348-86B1-1CC833DCB7D9}" srcOrd="0" destOrd="0" presId="urn:microsoft.com/office/officeart/2008/layout/HalfCircleOrganizationChart"/>
    <dgm:cxn modelId="{F34477D0-733F-1941-BA3D-69E31D02B4D8}" type="presParOf" srcId="{ED51A8AF-31BD-A348-86B1-1CC833DCB7D9}" destId="{3B6EE476-F094-564A-BA10-94AA25BBFFD8}" srcOrd="0" destOrd="0" presId="urn:microsoft.com/office/officeart/2008/layout/HalfCircleOrganizationChart"/>
    <dgm:cxn modelId="{0EBA205C-D4CB-C849-8E56-B55993A4725C}" type="presParOf" srcId="{ED51A8AF-31BD-A348-86B1-1CC833DCB7D9}" destId="{0C962CAE-70EC-FD45-8FCF-03D78DDDCB9F}" srcOrd="1" destOrd="0" presId="urn:microsoft.com/office/officeart/2008/layout/HalfCircleOrganizationChart"/>
    <dgm:cxn modelId="{E2C98EC4-8277-9147-8BBB-ECE96F49D22B}" type="presParOf" srcId="{ED51A8AF-31BD-A348-86B1-1CC833DCB7D9}" destId="{C4705B75-51D6-E840-82C7-B7BD0315777F}" srcOrd="2" destOrd="0" presId="urn:microsoft.com/office/officeart/2008/layout/HalfCircleOrganizationChart"/>
    <dgm:cxn modelId="{EC898470-054F-F748-96A2-898ACD49DDB8}" type="presParOf" srcId="{ED51A8AF-31BD-A348-86B1-1CC833DCB7D9}" destId="{3C949699-AC65-FA44-9122-7C94BEF5DD35}" srcOrd="3" destOrd="0" presId="urn:microsoft.com/office/officeart/2008/layout/HalfCircleOrganizationChart"/>
    <dgm:cxn modelId="{2DCE9CFE-26DD-6043-AC6E-636445C8121B}" type="presParOf" srcId="{487B9871-CBD6-F14D-92BB-E3346C9D81A9}" destId="{BB99C55C-6A0F-424C-9422-AA56A57ACD4F}" srcOrd="1" destOrd="0" presId="urn:microsoft.com/office/officeart/2008/layout/HalfCircleOrganizationChart"/>
    <dgm:cxn modelId="{C3F4A4E1-2D2B-B44B-8553-963B7E6859EE}" type="presParOf" srcId="{487B9871-CBD6-F14D-92BB-E3346C9D81A9}" destId="{745213B9-B40A-204B-BF62-49CB1D874BB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0D58A-1270-9148-9D9C-08F67A897F04}">
      <dsp:nvSpPr>
        <dsp:cNvPr id="0" name=""/>
        <dsp:cNvSpPr/>
      </dsp:nvSpPr>
      <dsp:spPr>
        <a:xfrm>
          <a:off x="3336218" y="1280075"/>
          <a:ext cx="727781" cy="1771228"/>
        </a:xfrm>
        <a:custGeom>
          <a:avLst/>
          <a:gdLst/>
          <a:ahLst/>
          <a:cxnLst/>
          <a:rect l="0" t="0" r="0" b="0"/>
          <a:pathLst>
            <a:path>
              <a:moveTo>
                <a:pt x="727781" y="0"/>
              </a:moveTo>
              <a:lnTo>
                <a:pt x="727781" y="1771228"/>
              </a:lnTo>
              <a:lnTo>
                <a:pt x="0" y="1771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AD5D4-2803-1446-86BF-EEF613055407}">
      <dsp:nvSpPr>
        <dsp:cNvPr id="0" name=""/>
        <dsp:cNvSpPr/>
      </dsp:nvSpPr>
      <dsp:spPr>
        <a:xfrm>
          <a:off x="4063999" y="1280075"/>
          <a:ext cx="727781" cy="52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107"/>
              </a:lnTo>
              <a:lnTo>
                <a:pt x="727781" y="5261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0CD59-86ED-E441-B17B-1B1FB088C4B7}">
      <dsp:nvSpPr>
        <dsp:cNvPr id="0" name=""/>
        <dsp:cNvSpPr/>
      </dsp:nvSpPr>
      <dsp:spPr>
        <a:xfrm>
          <a:off x="3336218" y="1280075"/>
          <a:ext cx="727781" cy="526107"/>
        </a:xfrm>
        <a:custGeom>
          <a:avLst/>
          <a:gdLst/>
          <a:ahLst/>
          <a:cxnLst/>
          <a:rect l="0" t="0" r="0" b="0"/>
          <a:pathLst>
            <a:path>
              <a:moveTo>
                <a:pt x="727781" y="0"/>
              </a:moveTo>
              <a:lnTo>
                <a:pt x="727781" y="526107"/>
              </a:lnTo>
              <a:lnTo>
                <a:pt x="0" y="5261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0192F-EFA6-3F46-96E5-D6A3052DD5CA}">
      <dsp:nvSpPr>
        <dsp:cNvPr id="0" name=""/>
        <dsp:cNvSpPr/>
      </dsp:nvSpPr>
      <dsp:spPr>
        <a:xfrm>
          <a:off x="4063999" y="1280075"/>
          <a:ext cx="3182949" cy="2858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379"/>
              </a:lnTo>
              <a:lnTo>
                <a:pt x="3182949" y="2674379"/>
              </a:lnTo>
              <a:lnTo>
                <a:pt x="3182949" y="2858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16821-2A0C-3E4A-80B6-99A0CBCD8751}">
      <dsp:nvSpPr>
        <dsp:cNvPr id="0" name=""/>
        <dsp:cNvSpPr/>
      </dsp:nvSpPr>
      <dsp:spPr>
        <a:xfrm>
          <a:off x="4063999" y="1280075"/>
          <a:ext cx="1060983" cy="2858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379"/>
              </a:lnTo>
              <a:lnTo>
                <a:pt x="1060983" y="2674379"/>
              </a:lnTo>
              <a:lnTo>
                <a:pt x="1060983" y="2858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CEAE3-6401-1940-9EA2-683846A6BF4A}">
      <dsp:nvSpPr>
        <dsp:cNvPr id="0" name=""/>
        <dsp:cNvSpPr/>
      </dsp:nvSpPr>
      <dsp:spPr>
        <a:xfrm>
          <a:off x="3003016" y="1280075"/>
          <a:ext cx="1060983" cy="2858516"/>
        </a:xfrm>
        <a:custGeom>
          <a:avLst/>
          <a:gdLst/>
          <a:ahLst/>
          <a:cxnLst/>
          <a:rect l="0" t="0" r="0" b="0"/>
          <a:pathLst>
            <a:path>
              <a:moveTo>
                <a:pt x="1060983" y="0"/>
              </a:moveTo>
              <a:lnTo>
                <a:pt x="1060983" y="2674379"/>
              </a:lnTo>
              <a:lnTo>
                <a:pt x="0" y="2674379"/>
              </a:lnTo>
              <a:lnTo>
                <a:pt x="0" y="2858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2C532-1275-C24F-AE8E-6CE75C786D2B}">
      <dsp:nvSpPr>
        <dsp:cNvPr id="0" name=""/>
        <dsp:cNvSpPr/>
      </dsp:nvSpPr>
      <dsp:spPr>
        <a:xfrm>
          <a:off x="881050" y="1280075"/>
          <a:ext cx="3182949" cy="2858516"/>
        </a:xfrm>
        <a:custGeom>
          <a:avLst/>
          <a:gdLst/>
          <a:ahLst/>
          <a:cxnLst/>
          <a:rect l="0" t="0" r="0" b="0"/>
          <a:pathLst>
            <a:path>
              <a:moveTo>
                <a:pt x="3182949" y="0"/>
              </a:moveTo>
              <a:lnTo>
                <a:pt x="3182949" y="2674379"/>
              </a:lnTo>
              <a:lnTo>
                <a:pt x="0" y="2674379"/>
              </a:lnTo>
              <a:lnTo>
                <a:pt x="0" y="2858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CCD40-7649-3748-89BC-F9907FBEFFA2}">
      <dsp:nvSpPr>
        <dsp:cNvPr id="0" name=""/>
        <dsp:cNvSpPr/>
      </dsp:nvSpPr>
      <dsp:spPr>
        <a:xfrm>
          <a:off x="3625577" y="403229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5DE6-27DC-954E-93FC-D59A05DE3D5E}">
      <dsp:nvSpPr>
        <dsp:cNvPr id="0" name=""/>
        <dsp:cNvSpPr/>
      </dsp:nvSpPr>
      <dsp:spPr>
        <a:xfrm>
          <a:off x="3625577" y="403229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96C38-9E5B-114E-A329-D266D956F9A3}">
      <dsp:nvSpPr>
        <dsp:cNvPr id="0" name=""/>
        <dsp:cNvSpPr/>
      </dsp:nvSpPr>
      <dsp:spPr>
        <a:xfrm>
          <a:off x="3187154" y="561061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Direttore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Vice-Direttore</a:t>
          </a:r>
        </a:p>
      </dsp:txBody>
      <dsp:txXfrm>
        <a:off x="3187154" y="561061"/>
        <a:ext cx="1753691" cy="561181"/>
      </dsp:txXfrm>
    </dsp:sp>
    <dsp:sp modelId="{011707C5-5975-D649-BBF6-FA5B485506CD}">
      <dsp:nvSpPr>
        <dsp:cNvPr id="0" name=""/>
        <dsp:cNvSpPr/>
      </dsp:nvSpPr>
      <dsp:spPr>
        <a:xfrm>
          <a:off x="442627" y="4138591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E7A05-CE85-364D-B592-7D4D04D977E8}">
      <dsp:nvSpPr>
        <dsp:cNvPr id="0" name=""/>
        <dsp:cNvSpPr/>
      </dsp:nvSpPr>
      <dsp:spPr>
        <a:xfrm>
          <a:off x="442627" y="4138591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25ADC-3965-C84B-BED8-84D7781628CA}">
      <dsp:nvSpPr>
        <dsp:cNvPr id="0" name=""/>
        <dsp:cNvSpPr/>
      </dsp:nvSpPr>
      <dsp:spPr>
        <a:xfrm>
          <a:off x="4204" y="4296424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Consiglio</a:t>
          </a:r>
        </a:p>
      </dsp:txBody>
      <dsp:txXfrm>
        <a:off x="4204" y="4296424"/>
        <a:ext cx="1753691" cy="561181"/>
      </dsp:txXfrm>
    </dsp:sp>
    <dsp:sp modelId="{1C2ECBD1-C2AE-F84D-97ED-2650792D113E}">
      <dsp:nvSpPr>
        <dsp:cNvPr id="0" name=""/>
        <dsp:cNvSpPr/>
      </dsp:nvSpPr>
      <dsp:spPr>
        <a:xfrm>
          <a:off x="2564593" y="4138591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4DA13-69CA-014A-AD4E-B6DA7193E349}">
      <dsp:nvSpPr>
        <dsp:cNvPr id="0" name=""/>
        <dsp:cNvSpPr/>
      </dsp:nvSpPr>
      <dsp:spPr>
        <a:xfrm>
          <a:off x="2564593" y="4138591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5169C-E1D7-A348-A6FE-35F4E9F38491}">
      <dsp:nvSpPr>
        <dsp:cNvPr id="0" name=""/>
        <dsp:cNvSpPr/>
      </dsp:nvSpPr>
      <dsp:spPr>
        <a:xfrm>
          <a:off x="2126170" y="4296424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Consigli </a:t>
          </a:r>
          <a:r>
            <a:rPr lang="it-IT" sz="1600" kern="1200" dirty="0" err="1"/>
            <a:t>CdS</a:t>
          </a:r>
          <a:r>
            <a:rPr lang="it-IT" sz="1600" kern="1200" dirty="0"/>
            <a:t>, Scuole, Master</a:t>
          </a:r>
        </a:p>
      </dsp:txBody>
      <dsp:txXfrm>
        <a:off x="2126170" y="4296424"/>
        <a:ext cx="1753691" cy="561181"/>
      </dsp:txXfrm>
    </dsp:sp>
    <dsp:sp modelId="{62236EDF-4260-4243-9F5C-9C650C67ECF7}">
      <dsp:nvSpPr>
        <dsp:cNvPr id="0" name=""/>
        <dsp:cNvSpPr/>
      </dsp:nvSpPr>
      <dsp:spPr>
        <a:xfrm>
          <a:off x="4686560" y="4138591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0AF03-880A-BD40-AB59-0FE1C930F4C0}">
      <dsp:nvSpPr>
        <dsp:cNvPr id="0" name=""/>
        <dsp:cNvSpPr/>
      </dsp:nvSpPr>
      <dsp:spPr>
        <a:xfrm>
          <a:off x="4686560" y="4138591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A1179-617A-C244-8F05-4D39F6BFAC1D}">
      <dsp:nvSpPr>
        <dsp:cNvPr id="0" name=""/>
        <dsp:cNvSpPr/>
      </dsp:nvSpPr>
      <dsp:spPr>
        <a:xfrm>
          <a:off x="4248137" y="4296424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Commissione Paritetica</a:t>
          </a:r>
        </a:p>
      </dsp:txBody>
      <dsp:txXfrm>
        <a:off x="4248137" y="4296424"/>
        <a:ext cx="1753691" cy="561181"/>
      </dsp:txXfrm>
    </dsp:sp>
    <dsp:sp modelId="{905CE18B-B399-2F4C-927E-A96F2C9D7CD8}">
      <dsp:nvSpPr>
        <dsp:cNvPr id="0" name=""/>
        <dsp:cNvSpPr/>
      </dsp:nvSpPr>
      <dsp:spPr>
        <a:xfrm>
          <a:off x="6808527" y="4138591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1E52D-3C68-3242-827D-F76321F11ED3}">
      <dsp:nvSpPr>
        <dsp:cNvPr id="0" name=""/>
        <dsp:cNvSpPr/>
      </dsp:nvSpPr>
      <dsp:spPr>
        <a:xfrm>
          <a:off x="6808527" y="4138591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00E08-0BCB-CD4D-8054-A4B6B0D9D2B4}">
      <dsp:nvSpPr>
        <dsp:cNvPr id="0" name=""/>
        <dsp:cNvSpPr/>
      </dsp:nvSpPr>
      <dsp:spPr>
        <a:xfrm>
          <a:off x="6370104" y="4296424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ODV</a:t>
          </a:r>
        </a:p>
      </dsp:txBody>
      <dsp:txXfrm>
        <a:off x="6370104" y="4296424"/>
        <a:ext cx="1753691" cy="561181"/>
      </dsp:txXfrm>
    </dsp:sp>
    <dsp:sp modelId="{F116147F-CEE4-FA4A-B6A9-EEA8A22685AB}">
      <dsp:nvSpPr>
        <dsp:cNvPr id="0" name=""/>
        <dsp:cNvSpPr/>
      </dsp:nvSpPr>
      <dsp:spPr>
        <a:xfrm>
          <a:off x="2564593" y="1648350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03014-C6D0-634A-88D7-D4B2B32F2BCA}">
      <dsp:nvSpPr>
        <dsp:cNvPr id="0" name=""/>
        <dsp:cNvSpPr/>
      </dsp:nvSpPr>
      <dsp:spPr>
        <a:xfrm>
          <a:off x="2564593" y="1648350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4E659-91CD-8340-9431-F191BEFD40CB}">
      <dsp:nvSpPr>
        <dsp:cNvPr id="0" name=""/>
        <dsp:cNvSpPr/>
      </dsp:nvSpPr>
      <dsp:spPr>
        <a:xfrm>
          <a:off x="2126170" y="1806182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Segreteria Amministrativa</a:t>
          </a:r>
        </a:p>
      </dsp:txBody>
      <dsp:txXfrm>
        <a:off x="2126170" y="1806182"/>
        <a:ext cx="1753691" cy="561181"/>
      </dsp:txXfrm>
    </dsp:sp>
    <dsp:sp modelId="{B014A884-A1F3-B942-8E79-0798477EB579}">
      <dsp:nvSpPr>
        <dsp:cNvPr id="0" name=""/>
        <dsp:cNvSpPr/>
      </dsp:nvSpPr>
      <dsp:spPr>
        <a:xfrm>
          <a:off x="4686560" y="1648350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00B98-9B05-C34F-8A42-145691AE72D8}">
      <dsp:nvSpPr>
        <dsp:cNvPr id="0" name=""/>
        <dsp:cNvSpPr/>
      </dsp:nvSpPr>
      <dsp:spPr>
        <a:xfrm>
          <a:off x="4686560" y="1648350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84CF5-0551-A144-AD20-4EAD5C719581}">
      <dsp:nvSpPr>
        <dsp:cNvPr id="0" name=""/>
        <dsp:cNvSpPr/>
      </dsp:nvSpPr>
      <dsp:spPr>
        <a:xfrm>
          <a:off x="4248137" y="1806182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Delegati del Direttore</a:t>
          </a:r>
        </a:p>
      </dsp:txBody>
      <dsp:txXfrm>
        <a:off x="4248137" y="1806182"/>
        <a:ext cx="1753691" cy="561181"/>
      </dsp:txXfrm>
    </dsp:sp>
    <dsp:sp modelId="{0C962CAE-70EC-FD45-8FCF-03D78DDDCB9F}">
      <dsp:nvSpPr>
        <dsp:cNvPr id="0" name=""/>
        <dsp:cNvSpPr/>
      </dsp:nvSpPr>
      <dsp:spPr>
        <a:xfrm>
          <a:off x="2564593" y="2893471"/>
          <a:ext cx="876845" cy="87684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05B75-51D6-E840-82C7-B7BD0315777F}">
      <dsp:nvSpPr>
        <dsp:cNvPr id="0" name=""/>
        <dsp:cNvSpPr/>
      </dsp:nvSpPr>
      <dsp:spPr>
        <a:xfrm>
          <a:off x="2564593" y="2893471"/>
          <a:ext cx="876845" cy="87684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EE476-F094-564A-BA10-94AA25BBFFD8}">
      <dsp:nvSpPr>
        <dsp:cNvPr id="0" name=""/>
        <dsp:cNvSpPr/>
      </dsp:nvSpPr>
      <dsp:spPr>
        <a:xfrm>
          <a:off x="2126170" y="3051303"/>
          <a:ext cx="1753691" cy="56118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Giunta</a:t>
          </a:r>
        </a:p>
      </dsp:txBody>
      <dsp:txXfrm>
        <a:off x="2126170" y="3051303"/>
        <a:ext cx="1753691" cy="561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C81CE-4E37-4EEF-8B30-DDA1D9E0620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7DCDA-C744-4D3D-9200-97C6ACCBDDF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3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5C05BC-8AFA-C44F-ABBB-C2EE37676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D13D945-7B85-1047-96DE-43E1535AB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9F2E7FE-EFCC-564B-905D-461F0D83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464BE0A-DA0B-3D4A-A3DC-AC9D8055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6BCBE04-24FC-E240-A901-E1F7DA68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8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AC6BA2-748A-5B4A-BFE4-913A2783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050EE3F-59E5-C640-B374-C6E1BB348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47D2C8D-46FB-EF44-B39C-4BA390D3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63A8CED-93E4-C841-B46A-6D7A3B6A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7C2863E-119D-3842-83F3-19136CD2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70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C7BACD8-6079-A645-B5BF-2BF0FAC08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983D4D9-91E6-6E41-A447-2E70E3359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B0A3CFB-633A-C644-A6C8-84AD4E30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E619193-B775-604F-A2DF-132A11EF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8DAA6F8-1AB1-914F-B179-E3422A69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9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1A93BB7-9D32-734A-87AA-2720CE71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7E48F65-C119-BB41-8BEC-5AFB89E97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A985F31-7385-4946-BD34-866E05D2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A395FC-AAA2-F740-A6CC-C7B12F83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D777C1A-B4B3-3641-840C-944B6C5D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2D7788-0C19-574C-A476-50512654B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E551895D-CB54-FD47-A046-E5D72E57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F986D1B-02AF-674C-807B-6F445B67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E510786-5010-9643-A048-6CAEDF56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2C8F0B-8FB4-5F4E-8307-9FE63BA8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2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AD17A20-0D85-4840-95E3-D965370D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54B3754-33F5-4E4F-967B-AAD3A31C6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8C13DB0-97D1-CB49-863A-F3B5CBED3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02AE338-5A99-5B4F-AB51-D8939CCB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20C700C-FF3F-1C40-8287-5FBE8DE2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DF003BA-2F62-0F4F-8319-C2E57C7F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00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A68429-5036-A24C-A806-DBD16526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6589FCB-5469-A14E-9023-F272C6D66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340F9C5-3F3C-4F4F-A464-97342EB56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51A0EA30-6138-B049-9701-6A9206160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8CFDEA02-0689-694A-B422-4CF43A1A6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0C4303A7-76EF-CF45-A911-8514F65D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9B56B84-4C99-9444-AFD5-E748E7E0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0C29236F-F6C1-F946-A270-4CA76864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9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253948-2F0E-6745-A1D2-A45717F6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4A584F8-2E69-6C4B-B2DB-46BDB0C44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B873C5D-D09B-464A-A06A-BC7EA0C11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E509D49-112A-9F4F-A1A3-2ED6C8AA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00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095E4B4-4126-864A-BFAF-E5034778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7047580-0C9D-0F4C-AEC9-B03FB8B3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52B2C5-49F2-6A4C-9D97-A3E4119E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80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E41B08B-9181-174C-B632-033837F1D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D0BB659-7235-5B4F-ACF4-B42A6C87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C243DD0-32F6-E04C-A3A3-E24625B6C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3481F70-FCFC-514F-B757-8DACE7A7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AE4B759-4E2C-0E43-8080-C791633B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7668CE5-ADD9-C042-919E-3F62FC2A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53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B908A4-9747-674A-AE0F-4D6113E9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F2F4CAB-3204-0B4B-90EA-7D897E252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D28151F-53AE-F440-B94C-783DBA211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40830E3-63D6-8146-91AC-5F7C033C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17D3287-5374-C949-BD93-A903271E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B061A8F-1B1C-8346-8D11-4FF9DBC4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41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43138607-0092-BB4F-B6E5-E058596C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85034AF-5B06-244E-B2BE-18821F12D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D9AC61F-BFFD-084D-AD01-513DDC150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5459-1E74-464F-8BCA-395A9AE7D930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4AF5AC9-64C9-AA4A-BE79-D81232B4A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7E08A85-D11E-9B4D-A4D4-24AB9D55E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2C49-BB3C-4645-BB28-CA2521C3E8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67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B670DBD5-770C-4383-9F54-5B86E86BD5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87FA461-55C8-B543-B9FF-0A97AF40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504" y="146543"/>
            <a:ext cx="5377249" cy="1167113"/>
          </a:xfrm>
        </p:spPr>
        <p:txBody>
          <a:bodyPr/>
          <a:lstStyle/>
          <a:p>
            <a:r>
              <a:rPr lang="it-IT" dirty="0"/>
              <a:t>La struttura gestionale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xmlns="" id="{88AD0484-B689-D849-8538-BEDB05C417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892214"/>
              </p:ext>
            </p:extLst>
          </p:nvPr>
        </p:nvGraphicFramePr>
        <p:xfrm>
          <a:off x="2218134" y="12889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5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5762</TotalTime>
  <Words>21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La struttura gestionale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L’organizzazione nel DSV</dc:title>
  <dc:creator>Francesco Paolo Di Iacovo</dc:creator>
  <cp:lastModifiedBy>Utente Windows</cp:lastModifiedBy>
  <cp:revision>40</cp:revision>
  <cp:lastPrinted>2021-02-04T11:12:01Z</cp:lastPrinted>
  <dcterms:created xsi:type="dcterms:W3CDTF">2020-11-15T11:01:21Z</dcterms:created>
  <dcterms:modified xsi:type="dcterms:W3CDTF">2021-02-04T16:32:04Z</dcterms:modified>
</cp:coreProperties>
</file>